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compatMode="1" embedTrueTypeFonts="1">
  <p:sldMasterIdLst>
    <p:sldMasterId id="2147483649" r:id="rId1"/>
  </p:sldMasterIdLst>
  <p:notesMasterIdLst>
    <p:notesMasterId r:id="rId52"/>
  </p:notesMasterIdLst>
  <p:handoutMasterIdLst>
    <p:handoutMasterId r:id="rId53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90" r:id="rId30"/>
    <p:sldId id="284" r:id="rId31"/>
    <p:sldId id="285" r:id="rId32"/>
    <p:sldId id="286" r:id="rId33"/>
    <p:sldId id="287" r:id="rId34"/>
    <p:sldId id="288" r:id="rId35"/>
    <p:sldId id="289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</p:sldIdLst>
  <p:sldSz cx="9144000" cy="6858000" type="screen4x3"/>
  <p:notesSz cx="6858000" cy="9144000"/>
  <p:embeddedFontLst>
    <p:embeddedFont>
      <p:font typeface="Batang" panose="02030600000101010101" pitchFamily="18" charset="-127"/>
      <p:regular r:id="rId54"/>
    </p:embeddedFont>
    <p:embeddedFont>
      <p:font typeface="新細明體" panose="02020500000000000000" pitchFamily="18" charset="-120"/>
      <p:regular r:id="rId55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i="1" kern="1200">
        <a:solidFill>
          <a:srgbClr val="FF9933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i="1" kern="1200">
        <a:solidFill>
          <a:srgbClr val="FF9933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i="1" kern="1200">
        <a:solidFill>
          <a:srgbClr val="FF9933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i="1" kern="1200">
        <a:solidFill>
          <a:srgbClr val="FF9933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i="1" kern="1200">
        <a:solidFill>
          <a:srgbClr val="FF9933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kumimoji="1" i="1" kern="1200">
        <a:solidFill>
          <a:srgbClr val="FF9933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6pPr>
    <a:lvl7pPr marL="2743200" algn="l" defTabSz="914400" rtl="0" eaLnBrk="1" latinLnBrk="0" hangingPunct="1">
      <a:defRPr kumimoji="1" i="1" kern="1200">
        <a:solidFill>
          <a:srgbClr val="FF9933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7pPr>
    <a:lvl8pPr marL="3200400" algn="l" defTabSz="914400" rtl="0" eaLnBrk="1" latinLnBrk="0" hangingPunct="1">
      <a:defRPr kumimoji="1" i="1" kern="1200">
        <a:solidFill>
          <a:srgbClr val="FF9933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8pPr>
    <a:lvl9pPr marL="3657600" algn="l" defTabSz="914400" rtl="0" eaLnBrk="1" latinLnBrk="0" hangingPunct="1">
      <a:defRPr kumimoji="1" i="1" kern="1200">
        <a:solidFill>
          <a:srgbClr val="FF9933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 autoAdjust="0"/>
  </p:normalViewPr>
  <p:slideViewPr>
    <p:cSldViewPr>
      <p:cViewPr varScale="1">
        <p:scale>
          <a:sx n="124" d="100"/>
          <a:sy n="124" d="100"/>
        </p:scale>
        <p:origin x="1824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</p:sldLst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handoutMaster" Target="handoutMasters/handoutMaster1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21.xml"/><Relationship Id="rId13" Type="http://schemas.openxmlformats.org/officeDocument/2006/relationships/slide" Target="slides/slide26.xml"/><Relationship Id="rId3" Type="http://schemas.openxmlformats.org/officeDocument/2006/relationships/slide" Target="slides/slide13.xml"/><Relationship Id="rId7" Type="http://schemas.openxmlformats.org/officeDocument/2006/relationships/slide" Target="slides/slide19.xml"/><Relationship Id="rId12" Type="http://schemas.openxmlformats.org/officeDocument/2006/relationships/slide" Target="slides/slide25.xml"/><Relationship Id="rId2" Type="http://schemas.openxmlformats.org/officeDocument/2006/relationships/slide" Target="slides/slide11.xml"/><Relationship Id="rId16" Type="http://schemas.openxmlformats.org/officeDocument/2006/relationships/slide" Target="slides/slide49.xml"/><Relationship Id="rId1" Type="http://schemas.openxmlformats.org/officeDocument/2006/relationships/slide" Target="slides/slide10.xml"/><Relationship Id="rId6" Type="http://schemas.openxmlformats.org/officeDocument/2006/relationships/slide" Target="slides/slide18.xml"/><Relationship Id="rId11" Type="http://schemas.openxmlformats.org/officeDocument/2006/relationships/slide" Target="slides/slide24.xml"/><Relationship Id="rId5" Type="http://schemas.openxmlformats.org/officeDocument/2006/relationships/slide" Target="slides/slide17.xml"/><Relationship Id="rId15" Type="http://schemas.openxmlformats.org/officeDocument/2006/relationships/slide" Target="slides/slide33.xml"/><Relationship Id="rId10" Type="http://schemas.openxmlformats.org/officeDocument/2006/relationships/slide" Target="slides/slide23.xml"/><Relationship Id="rId4" Type="http://schemas.openxmlformats.org/officeDocument/2006/relationships/slide" Target="slides/slide15.xml"/><Relationship Id="rId9" Type="http://schemas.openxmlformats.org/officeDocument/2006/relationships/slide" Target="slides/slide22.xml"/><Relationship Id="rId14" Type="http://schemas.openxmlformats.org/officeDocument/2006/relationships/slide" Target="slides/slide30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image" Target="../media/image18.emf"/><Relationship Id="rId4" Type="http://schemas.openxmlformats.org/officeDocument/2006/relationships/image" Target="../media/image2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image" Target="../media/image2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image" Target="../media/image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image" Target="../media/image12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>
            <a:extLst>
              <a:ext uri="{FF2B5EF4-FFF2-40B4-BE49-F238E27FC236}">
                <a16:creationId xmlns:a16="http://schemas.microsoft.com/office/drawing/2014/main" id="{8232DEE0-4BAD-5742-A87A-437178DCE76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kumimoji="0" sz="1200" i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4515" name="Rectangle 3">
            <a:extLst>
              <a:ext uri="{FF2B5EF4-FFF2-40B4-BE49-F238E27FC236}">
                <a16:creationId xmlns:a16="http://schemas.microsoft.com/office/drawing/2014/main" id="{19AC2725-2D1A-E245-8AFB-E6107D7E703D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kumimoji="0" sz="1200" i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4516" name="Rectangle 4">
            <a:extLst>
              <a:ext uri="{FF2B5EF4-FFF2-40B4-BE49-F238E27FC236}">
                <a16:creationId xmlns:a16="http://schemas.microsoft.com/office/drawing/2014/main" id="{939142DE-236E-C440-B1FD-23CA8EF9C3D7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kumimoji="0" sz="1200" i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4517" name="Rectangle 5">
            <a:extLst>
              <a:ext uri="{FF2B5EF4-FFF2-40B4-BE49-F238E27FC236}">
                <a16:creationId xmlns:a16="http://schemas.microsoft.com/office/drawing/2014/main" id="{BFB79CB4-AAB5-1C4B-9DDD-526304E22F91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kumimoji="0" sz="1200" i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886B6BF9-0FFA-2747-9FC3-67FAD34F2474}" type="slidenum">
              <a:rPr lang="zh-TW" altLang="en-US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>
            <a:extLst>
              <a:ext uri="{FF2B5EF4-FFF2-40B4-BE49-F238E27FC236}">
                <a16:creationId xmlns:a16="http://schemas.microsoft.com/office/drawing/2014/main" id="{45C79225-CCBF-434E-852C-13517B4C566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kumimoji="0" sz="1200" i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26BE6DB4-CE6C-464F-8F93-169A362B601F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kumimoji="0" sz="1200" i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8D4463C4-F1A9-C94B-BC54-0CD30FF11C73}"/>
              </a:ext>
            </a:extLst>
          </p:cNvPr>
          <p:cNvSpPr>
            <a:spLocks noRo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66565" name="Rectangle 5">
            <a:extLst>
              <a:ext uri="{FF2B5EF4-FFF2-40B4-BE49-F238E27FC236}">
                <a16:creationId xmlns:a16="http://schemas.microsoft.com/office/drawing/2014/main" id="{63A3676E-7489-294D-91BE-DCD089DFC8C4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66566" name="Rectangle 6">
            <a:extLst>
              <a:ext uri="{FF2B5EF4-FFF2-40B4-BE49-F238E27FC236}">
                <a16:creationId xmlns:a16="http://schemas.microsoft.com/office/drawing/2014/main" id="{60E2F0B2-83F9-6C44-86DA-B75E147A42C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kumimoji="0" sz="1200" i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6567" name="Rectangle 7">
            <a:extLst>
              <a:ext uri="{FF2B5EF4-FFF2-40B4-BE49-F238E27FC236}">
                <a16:creationId xmlns:a16="http://schemas.microsoft.com/office/drawing/2014/main" id="{4575FE97-3F07-E04E-B6CB-80747457E2A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kumimoji="0" sz="1200" i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51BD8687-A3CE-9C44-8A07-FF04172A056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0F6FAE5-5BCF-EA46-90BF-3FFDFACFEE7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209DFCE-A60F-4047-954F-136E1D781BD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D4A3E65-762B-CF45-9D17-F483DB804BB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368156-A850-6649-8795-323148D2107E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040697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466A430-C89D-7945-A4CC-A030A0755BC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92A3F12-6B15-BF4D-B441-E7456B4FF54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97912AA-E753-7143-A052-4B9868CEE0F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F6DBE4-AC75-B946-BFFD-FFBF3DC660D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63717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96050" y="228600"/>
            <a:ext cx="1962150" cy="5867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28600"/>
            <a:ext cx="573405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97BF505-0E15-1443-8A58-4F690C352FE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9B7199B-1DE8-3A49-A852-D058C969A70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D142A02-97E0-B942-88A8-2D0EDB649A5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E02028-4811-9A41-BF75-C875ACC61B1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562289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C33E8B2-1273-BB44-A4E8-9584B6953C2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C82CAE5-0F2E-A34E-B597-77DB0CF28CA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E390104-DDB4-E549-BE02-2E8F2CC76B9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AF7776-64C1-3844-A6A1-9C4F57FA3E6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121752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F65B8A9-A980-4D41-BFAB-A366F00F7D1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62D59C6-BBBF-BB4A-AED3-19679C0C1B3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0AC5E88-C527-A64D-8779-7F0617F1F3E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B1B8F8-D3E1-9042-89EF-ABC0B724EB0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45579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524000"/>
            <a:ext cx="38100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38100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AB5DA0A-A747-C144-B654-AFD0BEACB53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4A4153C-5034-5547-9104-9D5C63BE6EE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315013-42E5-024C-9D89-87984D70D31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C6971C-8C77-7548-AB84-6B435E314CE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256273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F234DDE4-298B-C34C-BADF-A444C7F9EC8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3242279D-27ED-274C-BE62-E26B721985C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E521049A-804B-D34A-B776-1476F90E69B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C06D2C-C012-CC4C-A2B6-E1ACF45A3D5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859221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F33D63E4-C7A1-3748-A28F-B1A8E526EA8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A89AA297-DDBB-CA4D-8299-BBC73E9F6BF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4B9F6806-AACB-C741-B526-A16AFD173BA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89A9E2-F94A-0B44-A21B-6D5F88EF308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626881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5312E14C-9048-7945-A6C1-8C94B51A508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2B2EC054-4D4D-844C-908C-CDD315619CD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3CE7D89-FBB5-6D4F-8A13-5B57A62A0A0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DD661F-0C15-6540-A30A-62A60BFF03A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276892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C60B62-F3BF-144F-BB9E-01DDC3361CA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EFCC6C9-874D-024A-BB8D-4A884B56A7E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071EC6-5D5B-CE40-A9DB-F1C5A58EA05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9F10E9-2888-724B-806D-8BD498D955A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139402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EB1575B-8861-5A4E-9096-C377E22F3F0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0660F0-3D86-2B43-9E43-2E24F3628E8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622DA8-BDD3-6645-B465-6A5C4495321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D44C41-9A73-9D41-BFE1-21BABA248DC8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567739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43E547B4-9D94-6C4C-80C2-AC49DB3049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28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288C36A5-5C3D-6546-BB70-6A5BCD79D74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524000"/>
            <a:ext cx="77724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124" name="Rectangle 4">
            <a:extLst>
              <a:ext uri="{FF2B5EF4-FFF2-40B4-BE49-F238E27FC236}">
                <a16:creationId xmlns:a16="http://schemas.microsoft.com/office/drawing/2014/main" id="{A5935933-2EA4-794E-9919-5D9CEC9FE0A8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 i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4AD8D3DC-E3E2-9B4B-A7BF-CC7FF6D68570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 i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82BA5BC3-4739-4D42-8D3F-A2061DB4DDB2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i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8C9B6C57-E6EE-4745-BADB-1B108AD8F24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新細明體" pitchFamily="18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新細明體" pitchFamily="18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新細明體" pitchFamily="18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新細明體" pitchFamily="18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新細明體" pitchFamily="18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新細明體" pitchFamily="18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新細明體" pitchFamily="18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 b="1">
          <a:solidFill>
            <a:schemeClr val="accent2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新細明體" pitchFamily="18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7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oleObject" Target="../embeddings/oleObject9.bin"/><Relationship Id="rId7" Type="http://schemas.openxmlformats.org/officeDocument/2006/relationships/oleObject" Target="../embeddings/oleObject1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9.e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8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1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3.emf"/><Relationship Id="rId5" Type="http://schemas.openxmlformats.org/officeDocument/2006/relationships/oleObject" Target="../embeddings/oleObject14.bin"/><Relationship Id="rId4" Type="http://schemas.openxmlformats.org/officeDocument/2006/relationships/image" Target="../media/image12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4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5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5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6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16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oleObject" Target="../embeddings/oleObject21.bin"/><Relationship Id="rId4" Type="http://schemas.openxmlformats.org/officeDocument/2006/relationships/image" Target="../media/image17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oleObject" Target="../embeddings/oleObject22.bin"/><Relationship Id="rId7" Type="http://schemas.openxmlformats.org/officeDocument/2006/relationships/oleObject" Target="../embeddings/oleObject2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19.emf"/><Relationship Id="rId5" Type="http://schemas.openxmlformats.org/officeDocument/2006/relationships/oleObject" Target="../embeddings/oleObject23.bin"/><Relationship Id="rId10" Type="http://schemas.openxmlformats.org/officeDocument/2006/relationships/image" Target="../media/image21.emf"/><Relationship Id="rId4" Type="http://schemas.openxmlformats.org/officeDocument/2006/relationships/image" Target="../media/image18.emf"/><Relationship Id="rId9" Type="http://schemas.openxmlformats.org/officeDocument/2006/relationships/oleObject" Target="../embeddings/oleObject25.bin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.vml"/><Relationship Id="rId5" Type="http://schemas.openxmlformats.org/officeDocument/2006/relationships/oleObject" Target="../embeddings/oleObject27.bin"/><Relationship Id="rId4" Type="http://schemas.openxmlformats.org/officeDocument/2006/relationships/image" Target="../media/image22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8.bin"/><Relationship Id="rId7" Type="http://schemas.openxmlformats.org/officeDocument/2006/relationships/oleObject" Target="../embeddings/oleObject3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30.bin"/><Relationship Id="rId5" Type="http://schemas.openxmlformats.org/officeDocument/2006/relationships/oleObject" Target="../embeddings/oleObject29.bin"/><Relationship Id="rId4" Type="http://schemas.openxmlformats.org/officeDocument/2006/relationships/image" Target="../media/image23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.vml"/><Relationship Id="rId6" Type="http://schemas.openxmlformats.org/officeDocument/2006/relationships/oleObject" Target="../embeddings/oleObject34.bin"/><Relationship Id="rId5" Type="http://schemas.openxmlformats.org/officeDocument/2006/relationships/oleObject" Target="../embeddings/oleObject33.bin"/><Relationship Id="rId4" Type="http://schemas.openxmlformats.org/officeDocument/2006/relationships/image" Target="../media/image23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23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2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oleObject" Target="../embeddings/oleObject2.bin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.e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Number Placeholder 5">
            <a:extLst>
              <a:ext uri="{FF2B5EF4-FFF2-40B4-BE49-F238E27FC236}">
                <a16:creationId xmlns:a16="http://schemas.microsoft.com/office/drawing/2014/main" id="{F0139456-0601-414E-9D23-28AB28314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CB6DFCD-CE53-7A41-867F-682EE571C32C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1</a:t>
            </a:fld>
            <a:endParaRPr lang="en-US" altLang="zh-TW" sz="1400"/>
          </a:p>
        </p:txBody>
      </p:sp>
      <p:sp>
        <p:nvSpPr>
          <p:cNvPr id="6146" name="Rectangle 2">
            <a:extLst>
              <a:ext uri="{FF2B5EF4-FFF2-40B4-BE49-F238E27FC236}">
                <a16:creationId xmlns:a16="http://schemas.microsoft.com/office/drawing/2014/main" id="{01A88CCF-264B-6D43-975E-835D4D614D2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/>
              <a:t>Relational Algebra</a:t>
            </a:r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DC04AE11-1A53-3448-99DF-09D4CE6225EB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endParaRPr lang="zh-TW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Number Placeholder 5">
            <a:extLst>
              <a:ext uri="{FF2B5EF4-FFF2-40B4-BE49-F238E27FC236}">
                <a16:creationId xmlns:a16="http://schemas.microsoft.com/office/drawing/2014/main" id="{5D17E0F3-A09F-4142-9794-E2F70554B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559212A-0792-3146-9096-D2F47BDB361B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10</a:t>
            </a:fld>
            <a:endParaRPr lang="en-US" altLang="zh-TW" sz="1400"/>
          </a:p>
        </p:txBody>
      </p:sp>
      <p:sp>
        <p:nvSpPr>
          <p:cNvPr id="24578" name="Rectangle 3">
            <a:extLst>
              <a:ext uri="{FF2B5EF4-FFF2-40B4-BE49-F238E27FC236}">
                <a16:creationId xmlns:a16="http://schemas.microsoft.com/office/drawing/2014/main" id="{DB5A85EB-9B08-4943-86E2-94E91281FA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838200"/>
            <a:ext cx="7772400" cy="5257800"/>
          </a:xfrm>
        </p:spPr>
        <p:txBody>
          <a:bodyPr/>
          <a:lstStyle/>
          <a:p>
            <a:pPr lvl="1" eaLnBrk="1" hangingPunct="1"/>
            <a:r>
              <a:rPr lang="en-US" altLang="zh-TW"/>
              <a:t>Compositing operation gives relational-algebra expression.</a:t>
            </a:r>
          </a:p>
          <a:p>
            <a:pPr lvl="1" eaLnBrk="1" hangingPunct="1"/>
            <a:r>
              <a:rPr lang="en-US" altLang="zh-TW"/>
              <a:t>The result of a relational-algebra expression is always a relation.</a:t>
            </a:r>
          </a:p>
        </p:txBody>
      </p:sp>
      <p:sp>
        <p:nvSpPr>
          <p:cNvPr id="24579" name="Text Box 4">
            <a:extLst>
              <a:ext uri="{FF2B5EF4-FFF2-40B4-BE49-F238E27FC236}">
                <a16:creationId xmlns:a16="http://schemas.microsoft.com/office/drawing/2014/main" id="{E84B8B5F-3823-5F47-A428-4058A630C6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76350" y="2971800"/>
            <a:ext cx="6858000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zh-TW" altLang="en-US" sz="2600" i="0">
                <a:latin typeface="Arial" panose="020B0604020202020204" pitchFamily="34" charset="0"/>
                <a:sym typeface="Symbol" pitchFamily="2" charset="2"/>
              </a:rPr>
              <a:t> </a:t>
            </a:r>
            <a:r>
              <a:rPr kumimoji="0" lang="en-US" altLang="zh-TW" sz="2600" baseline="-25000">
                <a:latin typeface="Arial" panose="020B0604020202020204" pitchFamily="34" charset="0"/>
                <a:sym typeface="Symbol" pitchFamily="2" charset="2"/>
              </a:rPr>
              <a:t>f_name,l_name</a:t>
            </a:r>
            <a:r>
              <a:rPr kumimoji="0" lang="en-US" altLang="zh-TW" sz="2600" i="0" baseline="-25000">
                <a:latin typeface="Arial" panose="020B0604020202020204" pitchFamily="34" charset="0"/>
                <a:sym typeface="Symbol" pitchFamily="2" charset="2"/>
              </a:rPr>
              <a:t> </a:t>
            </a:r>
            <a:r>
              <a:rPr kumimoji="0" lang="en-US" altLang="zh-TW" sz="2600" i="0">
                <a:latin typeface="Arial" panose="020B0604020202020204" pitchFamily="34" charset="0"/>
                <a:sym typeface="Symbol" pitchFamily="2" charset="2"/>
              </a:rPr>
              <a:t>(  </a:t>
            </a:r>
            <a:r>
              <a:rPr kumimoji="0" lang="en-US" altLang="zh-TW" sz="2600" baseline="-25000">
                <a:latin typeface="Arial" panose="020B0604020202020204" pitchFamily="34" charset="0"/>
                <a:sym typeface="Symbol" pitchFamily="2" charset="2"/>
              </a:rPr>
              <a:t>dno=4^salary&gt;25000</a:t>
            </a:r>
            <a:r>
              <a:rPr kumimoji="0" lang="en-US" altLang="zh-TW" sz="2600" i="0">
                <a:latin typeface="Arial" panose="020B0604020202020204" pitchFamily="34" charset="0"/>
                <a:sym typeface="Symbol" pitchFamily="2" charset="2"/>
              </a:rPr>
              <a:t> ( </a:t>
            </a:r>
            <a:r>
              <a:rPr kumimoji="0" lang="en-US" altLang="zh-TW" sz="2600">
                <a:latin typeface="Arial" panose="020B0604020202020204" pitchFamily="34" charset="0"/>
                <a:sym typeface="Symbol" pitchFamily="2" charset="2"/>
              </a:rPr>
              <a:t>Employee</a:t>
            </a:r>
            <a:r>
              <a:rPr kumimoji="0" lang="en-US" altLang="zh-TW" sz="2600" i="0">
                <a:latin typeface="Arial" panose="020B0604020202020204" pitchFamily="34" charset="0"/>
                <a:sym typeface="Symbol" pitchFamily="2" charset="2"/>
              </a:rPr>
              <a:t> ) )</a:t>
            </a:r>
          </a:p>
        </p:txBody>
      </p:sp>
      <p:graphicFrame>
        <p:nvGraphicFramePr>
          <p:cNvPr id="24580" name="Object 5">
            <a:extLst>
              <a:ext uri="{FF2B5EF4-FFF2-40B4-BE49-F238E27FC236}">
                <a16:creationId xmlns:a16="http://schemas.microsoft.com/office/drawing/2014/main" id="{068245F4-7CB0-A645-8DB8-8D1D49E47E2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00200" y="3962400"/>
          <a:ext cx="3036888" cy="1008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1" name="Worksheet" r:id="rId3" imgW="927100" imgH="495300" progId="Excel.Sheet.8">
                  <p:embed/>
                </p:oleObj>
              </mc:Choice>
              <mc:Fallback>
                <p:oleObj name="Worksheet" r:id="rId3" imgW="927100" imgH="495300" progId="Excel.Sheet.8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lum bright="-3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r="-1456" b="-1518"/>
                      <a:stretch>
                        <a:fillRect/>
                      </a:stretch>
                    </p:blipFill>
                    <p:spPr bwMode="auto">
                      <a:xfrm>
                        <a:off x="1600200" y="3962400"/>
                        <a:ext cx="3036888" cy="10080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Slide Number Placeholder 5">
            <a:extLst>
              <a:ext uri="{FF2B5EF4-FFF2-40B4-BE49-F238E27FC236}">
                <a16:creationId xmlns:a16="http://schemas.microsoft.com/office/drawing/2014/main" id="{5AFF5E9A-AD72-DF47-B0BB-534F666AB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9307505-C194-AF47-AFC6-1730A4050732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US" altLang="zh-TW" sz="1400"/>
          </a:p>
        </p:txBody>
      </p:sp>
      <p:sp>
        <p:nvSpPr>
          <p:cNvPr id="25602" name="Rectangle 3">
            <a:extLst>
              <a:ext uri="{FF2B5EF4-FFF2-40B4-BE49-F238E27FC236}">
                <a16:creationId xmlns:a16="http://schemas.microsoft.com/office/drawing/2014/main" id="{E018D994-B249-9740-9C22-FD2480844D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762000"/>
            <a:ext cx="7772400" cy="5334000"/>
          </a:xfrm>
        </p:spPr>
        <p:txBody>
          <a:bodyPr/>
          <a:lstStyle/>
          <a:p>
            <a:pPr eaLnBrk="1" hangingPunct="1"/>
            <a:r>
              <a:rPr lang="en-US" altLang="zh-TW" sz="2800">
                <a:solidFill>
                  <a:srgbClr val="0033CC"/>
                </a:solidFill>
              </a:rPr>
              <a:t>Union</a:t>
            </a:r>
          </a:p>
          <a:p>
            <a:pPr lvl="1" eaLnBrk="1" hangingPunct="1"/>
            <a:r>
              <a:rPr lang="en-US" altLang="zh-TW" sz="2400"/>
              <a:t>R </a:t>
            </a:r>
            <a:r>
              <a:rPr lang="en-US" altLang="zh-TW" sz="2400">
                <a:sym typeface="Symbol" pitchFamily="2" charset="2"/>
              </a:rPr>
              <a:t> S returns a relation instance containing all tuples that occur in either relation R or relation instance S (or both).</a:t>
            </a:r>
          </a:p>
          <a:p>
            <a:pPr lvl="1" eaLnBrk="1" hangingPunct="1"/>
            <a:r>
              <a:rPr lang="en-US" altLang="zh-TW" sz="2400">
                <a:sym typeface="Symbol" pitchFamily="2" charset="2"/>
              </a:rPr>
              <a:t>The union operation is commutative:  R  S = S  R</a:t>
            </a:r>
          </a:p>
          <a:p>
            <a:pPr lvl="1" eaLnBrk="1" hangingPunct="1"/>
            <a:r>
              <a:rPr lang="en-US" altLang="zh-TW" sz="2400">
                <a:sym typeface="Symbol" pitchFamily="2" charset="2"/>
              </a:rPr>
              <a:t>Duplicate tuples are eliminated.</a:t>
            </a:r>
          </a:p>
          <a:p>
            <a:pPr lvl="1" eaLnBrk="1" hangingPunct="1"/>
            <a:r>
              <a:rPr lang="en-US" altLang="zh-TW" sz="2400">
                <a:sym typeface="Symbol" pitchFamily="2" charset="2"/>
              </a:rPr>
              <a:t>R and S must be </a:t>
            </a:r>
            <a:r>
              <a:rPr lang="en-US" altLang="zh-TW" sz="2400" i="1">
                <a:solidFill>
                  <a:schemeClr val="accent2"/>
                </a:solidFill>
                <a:sym typeface="Symbol" pitchFamily="2" charset="2"/>
              </a:rPr>
              <a:t>union-compatible</a:t>
            </a:r>
            <a:r>
              <a:rPr lang="en-US" altLang="zh-TW" sz="2400">
                <a:sym typeface="Symbol" pitchFamily="2" charset="2"/>
              </a:rPr>
              <a:t>.</a:t>
            </a:r>
          </a:p>
          <a:p>
            <a:pPr lvl="2" eaLnBrk="1" hangingPunct="1"/>
            <a:r>
              <a:rPr lang="en-US" altLang="zh-TW" sz="2000"/>
              <a:t>They have the same number of fields,</a:t>
            </a:r>
          </a:p>
          <a:p>
            <a:pPr lvl="2" eaLnBrk="1" hangingPunct="1"/>
            <a:r>
              <a:rPr lang="en-US" altLang="zh-TW" sz="2000"/>
              <a:t>The corresponding fields have the same domains.</a:t>
            </a:r>
          </a:p>
          <a:p>
            <a:pPr lvl="3" eaLnBrk="1" hangingPunct="1"/>
            <a:r>
              <a:rPr lang="en-US" altLang="zh-TW" sz="1800"/>
              <a:t>The field names are not important</a:t>
            </a:r>
          </a:p>
          <a:p>
            <a:pPr lvl="1" eaLnBrk="1" hangingPunct="1"/>
            <a:r>
              <a:rPr lang="en-US" altLang="zh-TW" sz="2400"/>
              <a:t>The schema of the result is defined to be identical to the schema of R.</a:t>
            </a:r>
          </a:p>
          <a:p>
            <a:pPr lvl="2" eaLnBrk="1" hangingPunct="1"/>
            <a:r>
              <a:rPr lang="en-US" altLang="zh-TW" sz="2000"/>
              <a:t>The field of R </a:t>
            </a:r>
            <a:r>
              <a:rPr lang="en-US" altLang="zh-TW" sz="2000">
                <a:sym typeface="Symbol" pitchFamily="2" charset="2"/>
              </a:rPr>
              <a:t> S inherit names from R.</a:t>
            </a:r>
            <a:endParaRPr lang="en-US" altLang="zh-TW" sz="2000"/>
          </a:p>
          <a:p>
            <a:pPr lvl="1" eaLnBrk="1" hangingPunct="1"/>
            <a:endParaRPr lang="zh-TW" altLang="en-US"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Number Placeholder 3">
            <a:extLst>
              <a:ext uri="{FF2B5EF4-FFF2-40B4-BE49-F238E27FC236}">
                <a16:creationId xmlns:a16="http://schemas.microsoft.com/office/drawing/2014/main" id="{693DD89C-2B7F-C246-8C75-ADC83BA50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C9C911B-F57F-954E-A0A8-0ED094C0DA63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12</a:t>
            </a:fld>
            <a:endParaRPr lang="en-US" altLang="zh-TW" sz="1400"/>
          </a:p>
        </p:txBody>
      </p:sp>
      <p:grpSp>
        <p:nvGrpSpPr>
          <p:cNvPr id="26626" name="Group 2">
            <a:extLst>
              <a:ext uri="{FF2B5EF4-FFF2-40B4-BE49-F238E27FC236}">
                <a16:creationId xmlns:a16="http://schemas.microsoft.com/office/drawing/2014/main" id="{93172E87-9C60-C245-8ECC-4D857F05B015}"/>
              </a:ext>
            </a:extLst>
          </p:cNvPr>
          <p:cNvGrpSpPr>
            <a:grpSpLocks/>
          </p:cNvGrpSpPr>
          <p:nvPr/>
        </p:nvGrpSpPr>
        <p:grpSpPr bwMode="auto">
          <a:xfrm>
            <a:off x="838200" y="1524000"/>
            <a:ext cx="6705600" cy="2286000"/>
            <a:chOff x="624" y="2496"/>
            <a:chExt cx="4224" cy="1440"/>
          </a:xfrm>
        </p:grpSpPr>
        <p:sp>
          <p:nvSpPr>
            <p:cNvPr id="26627" name="Rectangle 3">
              <a:extLst>
                <a:ext uri="{FF2B5EF4-FFF2-40B4-BE49-F238E27FC236}">
                  <a16:creationId xmlns:a16="http://schemas.microsoft.com/office/drawing/2014/main" id="{176D0D45-5718-8A45-A12F-595C81686D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3494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26628" name="Rectangle 4">
              <a:extLst>
                <a:ext uri="{FF2B5EF4-FFF2-40B4-BE49-F238E27FC236}">
                  <a16:creationId xmlns:a16="http://schemas.microsoft.com/office/drawing/2014/main" id="{3C2C70F1-E779-194F-824C-90B8B5B5A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494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26629" name="Rectangle 5">
              <a:extLst>
                <a:ext uri="{FF2B5EF4-FFF2-40B4-BE49-F238E27FC236}">
                  <a16:creationId xmlns:a16="http://schemas.microsoft.com/office/drawing/2014/main" id="{EB8E82E3-9952-6040-807B-772B580AB6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3197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2</a:t>
              </a:r>
            </a:p>
          </p:txBody>
        </p:sp>
        <p:sp>
          <p:nvSpPr>
            <p:cNvPr id="26630" name="Rectangle 6">
              <a:extLst>
                <a:ext uri="{FF2B5EF4-FFF2-40B4-BE49-F238E27FC236}">
                  <a16:creationId xmlns:a16="http://schemas.microsoft.com/office/drawing/2014/main" id="{C5B539BC-9AE6-3946-BB3F-FB9CD425B2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197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26631" name="Rectangle 7">
              <a:extLst>
                <a:ext uri="{FF2B5EF4-FFF2-40B4-BE49-F238E27FC236}">
                  <a16:creationId xmlns:a16="http://schemas.microsoft.com/office/drawing/2014/main" id="{FB52A528-5A37-974B-9589-59E7FA396E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2909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26632" name="Rectangle 8">
              <a:extLst>
                <a:ext uri="{FF2B5EF4-FFF2-40B4-BE49-F238E27FC236}">
                  <a16:creationId xmlns:a16="http://schemas.microsoft.com/office/drawing/2014/main" id="{1D78B08F-0FC5-FA45-9024-3ADC7934B7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2909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26633" name="Rectangle 9">
              <a:extLst>
                <a:ext uri="{FF2B5EF4-FFF2-40B4-BE49-F238E27FC236}">
                  <a16:creationId xmlns:a16="http://schemas.microsoft.com/office/drawing/2014/main" id="{DD06469E-5A6D-0640-ACDA-B893732209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2640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b</a:t>
              </a:r>
            </a:p>
          </p:txBody>
        </p:sp>
        <p:sp>
          <p:nvSpPr>
            <p:cNvPr id="26634" name="Rectangle 10">
              <a:extLst>
                <a:ext uri="{FF2B5EF4-FFF2-40B4-BE49-F238E27FC236}">
                  <a16:creationId xmlns:a16="http://schemas.microsoft.com/office/drawing/2014/main" id="{2BD71C8E-BE88-3049-9CDB-2574BFFA1D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2640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a</a:t>
              </a:r>
            </a:p>
          </p:txBody>
        </p:sp>
        <p:sp>
          <p:nvSpPr>
            <p:cNvPr id="26635" name="Line 11">
              <a:extLst>
                <a:ext uri="{FF2B5EF4-FFF2-40B4-BE49-F238E27FC236}">
                  <a16:creationId xmlns:a16="http://schemas.microsoft.com/office/drawing/2014/main" id="{95C3BD42-25CC-7242-80CD-BD5F6BF33C1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24" y="2640"/>
              <a:ext cx="756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36" name="Line 12">
              <a:extLst>
                <a:ext uri="{FF2B5EF4-FFF2-40B4-BE49-F238E27FC236}">
                  <a16:creationId xmlns:a16="http://schemas.microsoft.com/office/drawing/2014/main" id="{58088022-0A98-424C-8646-BC5CFB6A94E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24" y="2880"/>
              <a:ext cx="756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37" name="Line 13">
              <a:extLst>
                <a:ext uri="{FF2B5EF4-FFF2-40B4-BE49-F238E27FC236}">
                  <a16:creationId xmlns:a16="http://schemas.microsoft.com/office/drawing/2014/main" id="{CCFB4371-63E5-C749-9C14-5979152F815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4" y="2660"/>
              <a:ext cx="0" cy="1132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38" name="Line 14">
              <a:extLst>
                <a:ext uri="{FF2B5EF4-FFF2-40B4-BE49-F238E27FC236}">
                  <a16:creationId xmlns:a16="http://schemas.microsoft.com/office/drawing/2014/main" id="{195FE8CD-C5AF-6E4E-9E64-35303D86CA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308" y="2640"/>
              <a:ext cx="0" cy="115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39" name="Line 15">
              <a:extLst>
                <a:ext uri="{FF2B5EF4-FFF2-40B4-BE49-F238E27FC236}">
                  <a16:creationId xmlns:a16="http://schemas.microsoft.com/office/drawing/2014/main" id="{21DF0795-6F4D-A448-A3C1-04EEB3862F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92" y="2640"/>
              <a:ext cx="0" cy="1152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40" name="Line 16">
              <a:extLst>
                <a:ext uri="{FF2B5EF4-FFF2-40B4-BE49-F238E27FC236}">
                  <a16:creationId xmlns:a16="http://schemas.microsoft.com/office/drawing/2014/main" id="{F5E8F91A-B158-344C-BADC-E70E204D82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4" y="3792"/>
              <a:ext cx="756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41" name="Text Box 17">
              <a:extLst>
                <a:ext uri="{FF2B5EF4-FFF2-40B4-BE49-F238E27FC236}">
                  <a16:creationId xmlns:a16="http://schemas.microsoft.com/office/drawing/2014/main" id="{5E05D630-07EC-CE41-B82F-FBF81CA961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4" y="3052"/>
              <a:ext cx="266" cy="3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600" b="1" i="0">
                  <a:latin typeface="Arial" panose="020B0604020202020204" pitchFamily="34" charset="0"/>
                </a:rPr>
                <a:t>R</a:t>
              </a:r>
            </a:p>
          </p:txBody>
        </p:sp>
        <p:sp>
          <p:nvSpPr>
            <p:cNvPr id="26642" name="Rectangle 18">
              <a:extLst>
                <a:ext uri="{FF2B5EF4-FFF2-40B4-BE49-F238E27FC236}">
                  <a16:creationId xmlns:a16="http://schemas.microsoft.com/office/drawing/2014/main" id="{1DA75768-E867-6242-AB79-9B242AC42D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58" y="3312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3</a:t>
              </a:r>
            </a:p>
          </p:txBody>
        </p:sp>
        <p:sp>
          <p:nvSpPr>
            <p:cNvPr id="26643" name="Rectangle 19">
              <a:extLst>
                <a:ext uri="{FF2B5EF4-FFF2-40B4-BE49-F238E27FC236}">
                  <a16:creationId xmlns:a16="http://schemas.microsoft.com/office/drawing/2014/main" id="{CB99D4EF-E256-4046-9C56-FA2016B799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4" y="3312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26644" name="Rectangle 20">
              <a:extLst>
                <a:ext uri="{FF2B5EF4-FFF2-40B4-BE49-F238E27FC236}">
                  <a16:creationId xmlns:a16="http://schemas.microsoft.com/office/drawing/2014/main" id="{99565E2A-6AF1-B441-9D1E-43FEA48F79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58" y="3053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2</a:t>
              </a:r>
            </a:p>
          </p:txBody>
        </p:sp>
        <p:sp>
          <p:nvSpPr>
            <p:cNvPr id="26645" name="Rectangle 21">
              <a:extLst>
                <a:ext uri="{FF2B5EF4-FFF2-40B4-BE49-F238E27FC236}">
                  <a16:creationId xmlns:a16="http://schemas.microsoft.com/office/drawing/2014/main" id="{B541B0FD-6007-E640-9CC4-1B70FF1BF1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4" y="3053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26646" name="Rectangle 22">
              <a:extLst>
                <a:ext uri="{FF2B5EF4-FFF2-40B4-BE49-F238E27FC236}">
                  <a16:creationId xmlns:a16="http://schemas.microsoft.com/office/drawing/2014/main" id="{915B5C0F-70FF-A24E-91B2-E2F1B19E81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58" y="2784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b</a:t>
              </a:r>
            </a:p>
          </p:txBody>
        </p:sp>
        <p:sp>
          <p:nvSpPr>
            <p:cNvPr id="26647" name="Rectangle 23">
              <a:extLst>
                <a:ext uri="{FF2B5EF4-FFF2-40B4-BE49-F238E27FC236}">
                  <a16:creationId xmlns:a16="http://schemas.microsoft.com/office/drawing/2014/main" id="{DEC8F0AB-FF39-7D4C-9801-F4E012C682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4" y="2784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a</a:t>
              </a:r>
            </a:p>
          </p:txBody>
        </p:sp>
        <p:sp>
          <p:nvSpPr>
            <p:cNvPr id="26648" name="Line 24">
              <a:extLst>
                <a:ext uri="{FF2B5EF4-FFF2-40B4-BE49-F238E27FC236}">
                  <a16:creationId xmlns:a16="http://schemas.microsoft.com/office/drawing/2014/main" id="{17943CE1-5800-D446-82B8-18E9A1F618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56" y="2784"/>
              <a:ext cx="786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49" name="Line 25">
              <a:extLst>
                <a:ext uri="{FF2B5EF4-FFF2-40B4-BE49-F238E27FC236}">
                  <a16:creationId xmlns:a16="http://schemas.microsoft.com/office/drawing/2014/main" id="{D6EADF8E-4DF3-FE42-96FD-A291EACC4C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3024"/>
              <a:ext cx="756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50" name="Line 26">
              <a:extLst>
                <a:ext uri="{FF2B5EF4-FFF2-40B4-BE49-F238E27FC236}">
                  <a16:creationId xmlns:a16="http://schemas.microsoft.com/office/drawing/2014/main" id="{5D78AF9E-231A-424F-8F05-C57959F7A8F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56" y="2784"/>
              <a:ext cx="0" cy="81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51" name="Line 27">
              <a:extLst>
                <a:ext uri="{FF2B5EF4-FFF2-40B4-BE49-F238E27FC236}">
                  <a16:creationId xmlns:a16="http://schemas.microsoft.com/office/drawing/2014/main" id="{5C7F2377-3B22-F44E-9F74-9CDB5CF6421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670" y="2784"/>
              <a:ext cx="0" cy="81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52" name="Line 28">
              <a:extLst>
                <a:ext uri="{FF2B5EF4-FFF2-40B4-BE49-F238E27FC236}">
                  <a16:creationId xmlns:a16="http://schemas.microsoft.com/office/drawing/2014/main" id="{3DE99DC0-921D-0341-91B9-E4DA552C2DA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54" y="2784"/>
              <a:ext cx="0" cy="81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53" name="Line 29">
              <a:extLst>
                <a:ext uri="{FF2B5EF4-FFF2-40B4-BE49-F238E27FC236}">
                  <a16:creationId xmlns:a16="http://schemas.microsoft.com/office/drawing/2014/main" id="{0D801D49-583C-D346-89CE-EED7216226F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56" y="3600"/>
              <a:ext cx="786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54" name="Text Box 30">
              <a:extLst>
                <a:ext uri="{FF2B5EF4-FFF2-40B4-BE49-F238E27FC236}">
                  <a16:creationId xmlns:a16="http://schemas.microsoft.com/office/drawing/2014/main" id="{11E7E35F-928B-4549-BE8B-9576677AF5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68" y="3052"/>
              <a:ext cx="255" cy="3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600" b="1" i="0">
                  <a:latin typeface="Arial" panose="020B0604020202020204" pitchFamily="34" charset="0"/>
                </a:rPr>
                <a:t>S</a:t>
              </a:r>
            </a:p>
          </p:txBody>
        </p:sp>
        <p:sp>
          <p:nvSpPr>
            <p:cNvPr id="26655" name="Rectangle 31">
              <a:extLst>
                <a:ext uri="{FF2B5EF4-FFF2-40B4-BE49-F238E27FC236}">
                  <a16:creationId xmlns:a16="http://schemas.microsoft.com/office/drawing/2014/main" id="{AA521BC0-CB24-A341-8CB6-437162DB68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52" y="3638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3</a:t>
              </a:r>
            </a:p>
          </p:txBody>
        </p:sp>
        <p:sp>
          <p:nvSpPr>
            <p:cNvPr id="26656" name="Rectangle 32">
              <a:extLst>
                <a:ext uri="{FF2B5EF4-FFF2-40B4-BE49-F238E27FC236}">
                  <a16:creationId xmlns:a16="http://schemas.microsoft.com/office/drawing/2014/main" id="{B2F56B72-944D-BD4A-8784-6B8EEEE680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68" y="3638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26657" name="Rectangle 33">
              <a:extLst>
                <a:ext uri="{FF2B5EF4-FFF2-40B4-BE49-F238E27FC236}">
                  <a16:creationId xmlns:a16="http://schemas.microsoft.com/office/drawing/2014/main" id="{36394804-180B-AD4C-96CE-CD975577E4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52" y="3341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26658" name="Rectangle 34">
              <a:extLst>
                <a:ext uri="{FF2B5EF4-FFF2-40B4-BE49-F238E27FC236}">
                  <a16:creationId xmlns:a16="http://schemas.microsoft.com/office/drawing/2014/main" id="{AD6092D5-B79B-1A46-A9A1-2B1B28C916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68" y="3341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26659" name="Rectangle 35">
              <a:extLst>
                <a:ext uri="{FF2B5EF4-FFF2-40B4-BE49-F238E27FC236}">
                  <a16:creationId xmlns:a16="http://schemas.microsoft.com/office/drawing/2014/main" id="{F807EE2A-DC79-E649-9A0D-5475871EE1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52" y="3043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2</a:t>
              </a:r>
            </a:p>
          </p:txBody>
        </p:sp>
        <p:sp>
          <p:nvSpPr>
            <p:cNvPr id="26660" name="Rectangle 36">
              <a:extLst>
                <a:ext uri="{FF2B5EF4-FFF2-40B4-BE49-F238E27FC236}">
                  <a16:creationId xmlns:a16="http://schemas.microsoft.com/office/drawing/2014/main" id="{18744E02-06EB-9741-AC62-22F653144F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68" y="3043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  <a:endParaRPr lang="zh-TW" altLang="en-US" sz="2800" i="0"/>
            </a:p>
          </p:txBody>
        </p:sp>
        <p:sp>
          <p:nvSpPr>
            <p:cNvPr id="26661" name="Rectangle 37">
              <a:extLst>
                <a:ext uri="{FF2B5EF4-FFF2-40B4-BE49-F238E27FC236}">
                  <a16:creationId xmlns:a16="http://schemas.microsoft.com/office/drawing/2014/main" id="{F9AF9732-3BAC-9844-9E99-6789C8DAE7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52" y="2765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26662" name="Rectangle 38">
              <a:extLst>
                <a:ext uri="{FF2B5EF4-FFF2-40B4-BE49-F238E27FC236}">
                  <a16:creationId xmlns:a16="http://schemas.microsoft.com/office/drawing/2014/main" id="{10E3B816-9E34-1A48-8B56-08CFAFC73A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68" y="2765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26663" name="Rectangle 39">
              <a:extLst>
                <a:ext uri="{FF2B5EF4-FFF2-40B4-BE49-F238E27FC236}">
                  <a16:creationId xmlns:a16="http://schemas.microsoft.com/office/drawing/2014/main" id="{C62DDEDD-B5FB-6A47-B1EC-5F9EB4CAF4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52" y="2496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b</a:t>
              </a:r>
            </a:p>
          </p:txBody>
        </p:sp>
        <p:sp>
          <p:nvSpPr>
            <p:cNvPr id="26664" name="Rectangle 40">
              <a:extLst>
                <a:ext uri="{FF2B5EF4-FFF2-40B4-BE49-F238E27FC236}">
                  <a16:creationId xmlns:a16="http://schemas.microsoft.com/office/drawing/2014/main" id="{C868702D-2066-5A40-9FEE-7A212F86A7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68" y="2496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a</a:t>
              </a:r>
            </a:p>
          </p:txBody>
        </p:sp>
        <p:sp>
          <p:nvSpPr>
            <p:cNvPr id="26665" name="Line 41">
              <a:extLst>
                <a:ext uri="{FF2B5EF4-FFF2-40B4-BE49-F238E27FC236}">
                  <a16:creationId xmlns:a16="http://schemas.microsoft.com/office/drawing/2014/main" id="{F1F05E1F-F722-B940-9096-D22D35FDEDF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80" y="2496"/>
              <a:ext cx="756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66" name="Line 42">
              <a:extLst>
                <a:ext uri="{FF2B5EF4-FFF2-40B4-BE49-F238E27FC236}">
                  <a16:creationId xmlns:a16="http://schemas.microsoft.com/office/drawing/2014/main" id="{E985CA4F-BE2F-5944-A1BB-7152273FF6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80" y="2736"/>
              <a:ext cx="756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67" name="Line 43">
              <a:extLst>
                <a:ext uri="{FF2B5EF4-FFF2-40B4-BE49-F238E27FC236}">
                  <a16:creationId xmlns:a16="http://schemas.microsoft.com/office/drawing/2014/main" id="{4985FBF6-FE97-574B-A662-051D48D910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80" y="2516"/>
              <a:ext cx="0" cy="142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68" name="Line 44">
              <a:extLst>
                <a:ext uri="{FF2B5EF4-FFF2-40B4-BE49-F238E27FC236}">
                  <a16:creationId xmlns:a16="http://schemas.microsoft.com/office/drawing/2014/main" id="{4A0FC874-915B-1645-8975-9F96A897E2E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464" y="2496"/>
              <a:ext cx="0" cy="144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69" name="Line 45">
              <a:extLst>
                <a:ext uri="{FF2B5EF4-FFF2-40B4-BE49-F238E27FC236}">
                  <a16:creationId xmlns:a16="http://schemas.microsoft.com/office/drawing/2014/main" id="{A62C2F9F-6813-9949-8B24-086C751ED4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36" y="2516"/>
              <a:ext cx="0" cy="142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70" name="Line 46">
              <a:extLst>
                <a:ext uri="{FF2B5EF4-FFF2-40B4-BE49-F238E27FC236}">
                  <a16:creationId xmlns:a16="http://schemas.microsoft.com/office/drawing/2014/main" id="{BECED274-8ECF-B043-AD9E-63224C4345B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80" y="3936"/>
              <a:ext cx="756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71" name="Text Box 47">
              <a:extLst>
                <a:ext uri="{FF2B5EF4-FFF2-40B4-BE49-F238E27FC236}">
                  <a16:creationId xmlns:a16="http://schemas.microsoft.com/office/drawing/2014/main" id="{20126CD1-A6D6-534F-8383-D92D20C6B7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61" y="3052"/>
              <a:ext cx="671" cy="3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600" b="1" i="0">
                  <a:latin typeface="Arial" panose="020B0604020202020204" pitchFamily="34" charset="0"/>
                </a:rPr>
                <a:t>R U S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Slide Number Placeholder 5">
            <a:extLst>
              <a:ext uri="{FF2B5EF4-FFF2-40B4-BE49-F238E27FC236}">
                <a16:creationId xmlns:a16="http://schemas.microsoft.com/office/drawing/2014/main" id="{BF08E8BF-D5A9-9747-B8D9-91ED17B8C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61363A5-3F57-354D-B841-4ADE4D07FA3B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13</a:t>
            </a:fld>
            <a:endParaRPr lang="en-US" altLang="zh-TW" sz="1400"/>
          </a:p>
        </p:txBody>
      </p:sp>
      <p:sp>
        <p:nvSpPr>
          <p:cNvPr id="27650" name="Rectangle 3">
            <a:extLst>
              <a:ext uri="{FF2B5EF4-FFF2-40B4-BE49-F238E27FC236}">
                <a16:creationId xmlns:a16="http://schemas.microsoft.com/office/drawing/2014/main" id="{3E887D7F-BBC1-164D-93DA-160EAF6AC00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609600"/>
            <a:ext cx="7772400" cy="5486400"/>
          </a:xfrm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Set Difference</a:t>
            </a:r>
          </a:p>
          <a:p>
            <a:pPr lvl="1" eaLnBrk="1" hangingPunct="1"/>
            <a:r>
              <a:rPr lang="en-US" altLang="zh-TW"/>
              <a:t>Set difference </a:t>
            </a:r>
            <a:r>
              <a:rPr lang="en-US" altLang="zh-TW" i="1"/>
              <a:t>R – S</a:t>
            </a:r>
            <a:r>
              <a:rPr lang="en-US" altLang="zh-TW"/>
              <a:t>  returns a relation instance containing all the tuples that occur in R but not in S. </a:t>
            </a:r>
          </a:p>
          <a:p>
            <a:pPr lvl="1" eaLnBrk="1" hangingPunct="1"/>
            <a:r>
              <a:rPr lang="en-US" altLang="zh-TW"/>
              <a:t>The set difference is not commutative: 	in general, R – S </a:t>
            </a:r>
            <a:r>
              <a:rPr lang="en-US" altLang="zh-TW">
                <a:sym typeface="Symbol" pitchFamily="2" charset="2"/>
              </a:rPr>
              <a:t></a:t>
            </a:r>
            <a:r>
              <a:rPr lang="en-US" altLang="zh-TW"/>
              <a:t> S – R.</a:t>
            </a:r>
          </a:p>
          <a:p>
            <a:pPr lvl="1" eaLnBrk="1" hangingPunct="1"/>
            <a:r>
              <a:rPr lang="en-US" altLang="zh-TW"/>
              <a:t>The relations R and S must be union-compatible.</a:t>
            </a:r>
          </a:p>
          <a:p>
            <a:pPr lvl="1" eaLnBrk="1" hangingPunct="1"/>
            <a:r>
              <a:rPr lang="en-US" altLang="zh-TW"/>
              <a:t>The schema of the result is defined to be identical to the schema of R.</a:t>
            </a:r>
          </a:p>
          <a:p>
            <a:pPr lvl="1" eaLnBrk="1" hangingPunct="1"/>
            <a:endParaRPr lang="zh-TW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Slide Number Placeholder 3">
            <a:extLst>
              <a:ext uri="{FF2B5EF4-FFF2-40B4-BE49-F238E27FC236}">
                <a16:creationId xmlns:a16="http://schemas.microsoft.com/office/drawing/2014/main" id="{47988B8C-2DC7-0444-862C-37D17D6E6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9780FF1-CC66-0A45-A541-BC73FFE5EFA1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14</a:t>
            </a:fld>
            <a:endParaRPr lang="en-US" altLang="zh-TW" sz="1400"/>
          </a:p>
        </p:txBody>
      </p:sp>
      <p:grpSp>
        <p:nvGrpSpPr>
          <p:cNvPr id="28674" name="Group 2">
            <a:extLst>
              <a:ext uri="{FF2B5EF4-FFF2-40B4-BE49-F238E27FC236}">
                <a16:creationId xmlns:a16="http://schemas.microsoft.com/office/drawing/2014/main" id="{173D37B8-C5AE-C145-8F59-7A08046C5513}"/>
              </a:ext>
            </a:extLst>
          </p:cNvPr>
          <p:cNvGrpSpPr>
            <a:grpSpLocks/>
          </p:cNvGrpSpPr>
          <p:nvPr/>
        </p:nvGrpSpPr>
        <p:grpSpPr bwMode="auto">
          <a:xfrm>
            <a:off x="1184275" y="2209800"/>
            <a:ext cx="6664325" cy="1828800"/>
            <a:chOff x="624" y="2544"/>
            <a:chExt cx="4198" cy="1152"/>
          </a:xfrm>
        </p:grpSpPr>
        <p:sp>
          <p:nvSpPr>
            <p:cNvPr id="28675" name="Rectangle 3">
              <a:extLst>
                <a:ext uri="{FF2B5EF4-FFF2-40B4-BE49-F238E27FC236}">
                  <a16:creationId xmlns:a16="http://schemas.microsoft.com/office/drawing/2014/main" id="{1EA132AC-41CC-7341-B706-0E9803067E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3369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28676" name="Rectangle 4">
              <a:extLst>
                <a:ext uri="{FF2B5EF4-FFF2-40B4-BE49-F238E27FC236}">
                  <a16:creationId xmlns:a16="http://schemas.microsoft.com/office/drawing/2014/main" id="{C55E7564-E722-A146-AFDA-F9BB34720F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369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28677" name="Rectangle 5">
              <a:extLst>
                <a:ext uri="{FF2B5EF4-FFF2-40B4-BE49-F238E27FC236}">
                  <a16:creationId xmlns:a16="http://schemas.microsoft.com/office/drawing/2014/main" id="{8F9D925B-ED98-E541-8D70-29D71EB3B4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3072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2</a:t>
              </a:r>
            </a:p>
          </p:txBody>
        </p:sp>
        <p:sp>
          <p:nvSpPr>
            <p:cNvPr id="28678" name="Rectangle 6">
              <a:extLst>
                <a:ext uri="{FF2B5EF4-FFF2-40B4-BE49-F238E27FC236}">
                  <a16:creationId xmlns:a16="http://schemas.microsoft.com/office/drawing/2014/main" id="{E9F8FDA3-ED65-8F40-AF25-8033962A44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3072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28679" name="Rectangle 7">
              <a:extLst>
                <a:ext uri="{FF2B5EF4-FFF2-40B4-BE49-F238E27FC236}">
                  <a16:creationId xmlns:a16="http://schemas.microsoft.com/office/drawing/2014/main" id="{76F31215-DF2F-354D-A977-B383011556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2813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28680" name="Rectangle 8">
              <a:extLst>
                <a:ext uri="{FF2B5EF4-FFF2-40B4-BE49-F238E27FC236}">
                  <a16:creationId xmlns:a16="http://schemas.microsoft.com/office/drawing/2014/main" id="{E4673974-F1E1-814B-B31A-5C1F1990AB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2813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28681" name="Rectangle 9">
              <a:extLst>
                <a:ext uri="{FF2B5EF4-FFF2-40B4-BE49-F238E27FC236}">
                  <a16:creationId xmlns:a16="http://schemas.microsoft.com/office/drawing/2014/main" id="{4B91BDEC-5A03-D441-8A7D-71E7542DCB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2544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b</a:t>
              </a:r>
            </a:p>
          </p:txBody>
        </p:sp>
        <p:sp>
          <p:nvSpPr>
            <p:cNvPr id="28682" name="Rectangle 10">
              <a:extLst>
                <a:ext uri="{FF2B5EF4-FFF2-40B4-BE49-F238E27FC236}">
                  <a16:creationId xmlns:a16="http://schemas.microsoft.com/office/drawing/2014/main" id="{17C48325-4417-2746-89EB-B733A1F096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2544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a</a:t>
              </a:r>
            </a:p>
          </p:txBody>
        </p:sp>
        <p:sp>
          <p:nvSpPr>
            <p:cNvPr id="28683" name="Line 11">
              <a:extLst>
                <a:ext uri="{FF2B5EF4-FFF2-40B4-BE49-F238E27FC236}">
                  <a16:creationId xmlns:a16="http://schemas.microsoft.com/office/drawing/2014/main" id="{0A519929-BF33-FC4F-899E-8ED1F35DE8B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24" y="2544"/>
              <a:ext cx="756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684" name="Line 12">
              <a:extLst>
                <a:ext uri="{FF2B5EF4-FFF2-40B4-BE49-F238E27FC236}">
                  <a16:creationId xmlns:a16="http://schemas.microsoft.com/office/drawing/2014/main" id="{B18D2A40-DFBC-FD4B-AA8D-724475FD81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924" y="2784"/>
              <a:ext cx="756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685" name="Line 13">
              <a:extLst>
                <a:ext uri="{FF2B5EF4-FFF2-40B4-BE49-F238E27FC236}">
                  <a16:creationId xmlns:a16="http://schemas.microsoft.com/office/drawing/2014/main" id="{87C3FB15-6757-084C-B0C8-8AC46C3D3C5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4" y="2564"/>
              <a:ext cx="0" cy="1132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686" name="Line 14">
              <a:extLst>
                <a:ext uri="{FF2B5EF4-FFF2-40B4-BE49-F238E27FC236}">
                  <a16:creationId xmlns:a16="http://schemas.microsoft.com/office/drawing/2014/main" id="{4C2F58A5-CB4F-BE46-A978-8E7D0D3202E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308" y="2544"/>
              <a:ext cx="0" cy="115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687" name="Line 15">
              <a:extLst>
                <a:ext uri="{FF2B5EF4-FFF2-40B4-BE49-F238E27FC236}">
                  <a16:creationId xmlns:a16="http://schemas.microsoft.com/office/drawing/2014/main" id="{21416983-6F41-964F-924C-6A8A2B2DC44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92" y="2544"/>
              <a:ext cx="0" cy="1152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688" name="Line 16">
              <a:extLst>
                <a:ext uri="{FF2B5EF4-FFF2-40B4-BE49-F238E27FC236}">
                  <a16:creationId xmlns:a16="http://schemas.microsoft.com/office/drawing/2014/main" id="{FB8D2009-B1B9-694B-8647-A7B0B99B411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4" y="3696"/>
              <a:ext cx="756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689" name="Text Box 17">
              <a:extLst>
                <a:ext uri="{FF2B5EF4-FFF2-40B4-BE49-F238E27FC236}">
                  <a16:creationId xmlns:a16="http://schemas.microsoft.com/office/drawing/2014/main" id="{52F88D41-6683-BF4C-831D-78F4FE9C08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4" y="2956"/>
              <a:ext cx="266" cy="3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600" b="1" i="0">
                  <a:latin typeface="Arial" panose="020B0604020202020204" pitchFamily="34" charset="0"/>
                </a:rPr>
                <a:t>R</a:t>
              </a:r>
            </a:p>
          </p:txBody>
        </p:sp>
        <p:sp>
          <p:nvSpPr>
            <p:cNvPr id="28690" name="Rectangle 18">
              <a:extLst>
                <a:ext uri="{FF2B5EF4-FFF2-40B4-BE49-F238E27FC236}">
                  <a16:creationId xmlns:a16="http://schemas.microsoft.com/office/drawing/2014/main" id="{B439B6AB-9324-6046-AD2C-8AB4C1CC50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58" y="3216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3</a:t>
              </a:r>
            </a:p>
          </p:txBody>
        </p:sp>
        <p:sp>
          <p:nvSpPr>
            <p:cNvPr id="28691" name="Rectangle 19">
              <a:extLst>
                <a:ext uri="{FF2B5EF4-FFF2-40B4-BE49-F238E27FC236}">
                  <a16:creationId xmlns:a16="http://schemas.microsoft.com/office/drawing/2014/main" id="{CD6A952B-94C6-8C46-921A-A00F06BFDB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4" y="3216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28692" name="Rectangle 20">
              <a:extLst>
                <a:ext uri="{FF2B5EF4-FFF2-40B4-BE49-F238E27FC236}">
                  <a16:creationId xmlns:a16="http://schemas.microsoft.com/office/drawing/2014/main" id="{7A87F2A2-E12E-4345-926B-F8A4BFB2AB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58" y="2957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2</a:t>
              </a:r>
            </a:p>
          </p:txBody>
        </p:sp>
        <p:sp>
          <p:nvSpPr>
            <p:cNvPr id="28693" name="Rectangle 21">
              <a:extLst>
                <a:ext uri="{FF2B5EF4-FFF2-40B4-BE49-F238E27FC236}">
                  <a16:creationId xmlns:a16="http://schemas.microsoft.com/office/drawing/2014/main" id="{C3B7A663-C5F1-F646-8045-938FB98C20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4" y="2957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28694" name="Rectangle 22">
              <a:extLst>
                <a:ext uri="{FF2B5EF4-FFF2-40B4-BE49-F238E27FC236}">
                  <a16:creationId xmlns:a16="http://schemas.microsoft.com/office/drawing/2014/main" id="{EFE7B58E-7FCF-2F47-B654-1DDC25B14E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58" y="2688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b</a:t>
              </a:r>
            </a:p>
          </p:txBody>
        </p:sp>
        <p:sp>
          <p:nvSpPr>
            <p:cNvPr id="28695" name="Rectangle 23">
              <a:extLst>
                <a:ext uri="{FF2B5EF4-FFF2-40B4-BE49-F238E27FC236}">
                  <a16:creationId xmlns:a16="http://schemas.microsoft.com/office/drawing/2014/main" id="{FD981318-A0AB-B549-8DF8-0DCB4E14B6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4" y="2688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a</a:t>
              </a:r>
            </a:p>
          </p:txBody>
        </p:sp>
        <p:sp>
          <p:nvSpPr>
            <p:cNvPr id="28696" name="Line 24">
              <a:extLst>
                <a:ext uri="{FF2B5EF4-FFF2-40B4-BE49-F238E27FC236}">
                  <a16:creationId xmlns:a16="http://schemas.microsoft.com/office/drawing/2014/main" id="{EF324985-FB34-4042-B63C-80C2BF7864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2688"/>
              <a:ext cx="756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697" name="Line 25">
              <a:extLst>
                <a:ext uri="{FF2B5EF4-FFF2-40B4-BE49-F238E27FC236}">
                  <a16:creationId xmlns:a16="http://schemas.microsoft.com/office/drawing/2014/main" id="{579BDDD0-0A95-FD4C-A376-95546E2A1F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86" y="2928"/>
              <a:ext cx="756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698" name="Line 26">
              <a:extLst>
                <a:ext uri="{FF2B5EF4-FFF2-40B4-BE49-F238E27FC236}">
                  <a16:creationId xmlns:a16="http://schemas.microsoft.com/office/drawing/2014/main" id="{559312B3-1E89-DC45-B73D-E1D4528FA38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64" y="2708"/>
              <a:ext cx="0" cy="79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699" name="Line 27">
              <a:extLst>
                <a:ext uri="{FF2B5EF4-FFF2-40B4-BE49-F238E27FC236}">
                  <a16:creationId xmlns:a16="http://schemas.microsoft.com/office/drawing/2014/main" id="{A7E8BE2D-F45F-4E4A-A205-A6F2ED23CFC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670" y="2688"/>
              <a:ext cx="0" cy="81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700" name="Line 28">
              <a:extLst>
                <a:ext uri="{FF2B5EF4-FFF2-40B4-BE49-F238E27FC236}">
                  <a16:creationId xmlns:a16="http://schemas.microsoft.com/office/drawing/2014/main" id="{1BB10EA2-64EA-D34C-A6C8-616E00C4070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54" y="2688"/>
              <a:ext cx="0" cy="81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701" name="Line 29">
              <a:extLst>
                <a:ext uri="{FF2B5EF4-FFF2-40B4-BE49-F238E27FC236}">
                  <a16:creationId xmlns:a16="http://schemas.microsoft.com/office/drawing/2014/main" id="{359083D5-997C-D24D-94A0-4C0199AA3B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86" y="3504"/>
              <a:ext cx="756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702" name="Text Box 30">
              <a:extLst>
                <a:ext uri="{FF2B5EF4-FFF2-40B4-BE49-F238E27FC236}">
                  <a16:creationId xmlns:a16="http://schemas.microsoft.com/office/drawing/2014/main" id="{14CDC21A-E493-064D-8453-FBA7595063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68" y="2956"/>
              <a:ext cx="255" cy="3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600" b="1" i="0">
                  <a:latin typeface="Arial" panose="020B0604020202020204" pitchFamily="34" charset="0"/>
                </a:rPr>
                <a:t>S</a:t>
              </a:r>
            </a:p>
          </p:txBody>
        </p:sp>
        <p:sp>
          <p:nvSpPr>
            <p:cNvPr id="28703" name="Text Box 31">
              <a:extLst>
                <a:ext uri="{FF2B5EF4-FFF2-40B4-BE49-F238E27FC236}">
                  <a16:creationId xmlns:a16="http://schemas.microsoft.com/office/drawing/2014/main" id="{A70F3A9E-348B-0C4A-8CB5-ADA6055D05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01" y="2956"/>
              <a:ext cx="590" cy="3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600" b="1" i="0">
                  <a:latin typeface="Arial" panose="020B0604020202020204" pitchFamily="34" charset="0"/>
                </a:rPr>
                <a:t>R - S</a:t>
              </a:r>
            </a:p>
          </p:txBody>
        </p:sp>
        <p:sp>
          <p:nvSpPr>
            <p:cNvPr id="28704" name="Rectangle 32">
              <a:extLst>
                <a:ext uri="{FF2B5EF4-FFF2-40B4-BE49-F238E27FC236}">
                  <a16:creationId xmlns:a16="http://schemas.microsoft.com/office/drawing/2014/main" id="{7D14B5E3-0968-4448-90EE-B8066B535A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6" y="3216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28705" name="Rectangle 33">
              <a:extLst>
                <a:ext uri="{FF2B5EF4-FFF2-40B4-BE49-F238E27FC236}">
                  <a16:creationId xmlns:a16="http://schemas.microsoft.com/office/drawing/2014/main" id="{7B44405F-4F65-DA49-A356-E841CCD8B1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42" y="3216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28706" name="Rectangle 34">
              <a:extLst>
                <a:ext uri="{FF2B5EF4-FFF2-40B4-BE49-F238E27FC236}">
                  <a16:creationId xmlns:a16="http://schemas.microsoft.com/office/drawing/2014/main" id="{211CE50E-F4E9-A64F-BA49-31431664DB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6" y="2957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28707" name="Rectangle 35">
              <a:extLst>
                <a:ext uri="{FF2B5EF4-FFF2-40B4-BE49-F238E27FC236}">
                  <a16:creationId xmlns:a16="http://schemas.microsoft.com/office/drawing/2014/main" id="{9CAA6CB5-0AB5-7545-92E1-1652567365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42" y="2957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28708" name="Rectangle 36">
              <a:extLst>
                <a:ext uri="{FF2B5EF4-FFF2-40B4-BE49-F238E27FC236}">
                  <a16:creationId xmlns:a16="http://schemas.microsoft.com/office/drawing/2014/main" id="{52FC295C-667B-0042-9C12-6C4CFE3146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6" y="2688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b</a:t>
              </a:r>
            </a:p>
          </p:txBody>
        </p:sp>
        <p:sp>
          <p:nvSpPr>
            <p:cNvPr id="28709" name="Rectangle 37">
              <a:extLst>
                <a:ext uri="{FF2B5EF4-FFF2-40B4-BE49-F238E27FC236}">
                  <a16:creationId xmlns:a16="http://schemas.microsoft.com/office/drawing/2014/main" id="{935C7E95-B16D-1C42-AE21-FFE6FEF528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42" y="2688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a</a:t>
              </a:r>
            </a:p>
          </p:txBody>
        </p:sp>
        <p:sp>
          <p:nvSpPr>
            <p:cNvPr id="28710" name="Line 38">
              <a:extLst>
                <a:ext uri="{FF2B5EF4-FFF2-40B4-BE49-F238E27FC236}">
                  <a16:creationId xmlns:a16="http://schemas.microsoft.com/office/drawing/2014/main" id="{877D1C7D-928A-784E-87C8-B018258816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54" y="2688"/>
              <a:ext cx="756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711" name="Line 39">
              <a:extLst>
                <a:ext uri="{FF2B5EF4-FFF2-40B4-BE49-F238E27FC236}">
                  <a16:creationId xmlns:a16="http://schemas.microsoft.com/office/drawing/2014/main" id="{D78D52DD-8812-3E49-88E1-74E18C0DB28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54" y="2928"/>
              <a:ext cx="756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712" name="Line 40">
              <a:extLst>
                <a:ext uri="{FF2B5EF4-FFF2-40B4-BE49-F238E27FC236}">
                  <a16:creationId xmlns:a16="http://schemas.microsoft.com/office/drawing/2014/main" id="{5CEF6868-6C17-7944-8A0F-AFC000216A2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32" y="2708"/>
              <a:ext cx="0" cy="79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713" name="Line 41">
              <a:extLst>
                <a:ext uri="{FF2B5EF4-FFF2-40B4-BE49-F238E27FC236}">
                  <a16:creationId xmlns:a16="http://schemas.microsoft.com/office/drawing/2014/main" id="{87E19C10-6E8B-FD42-827F-63FF4909301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438" y="2688"/>
              <a:ext cx="0" cy="81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714" name="Line 42">
              <a:extLst>
                <a:ext uri="{FF2B5EF4-FFF2-40B4-BE49-F238E27FC236}">
                  <a16:creationId xmlns:a16="http://schemas.microsoft.com/office/drawing/2014/main" id="{04E0BABB-7183-0449-BDC7-E50585F7AC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22" y="2688"/>
              <a:ext cx="0" cy="81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715" name="Line 43">
              <a:extLst>
                <a:ext uri="{FF2B5EF4-FFF2-40B4-BE49-F238E27FC236}">
                  <a16:creationId xmlns:a16="http://schemas.microsoft.com/office/drawing/2014/main" id="{7F83DE27-8FB3-0145-9D6C-EECAFA343B4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54" y="3504"/>
              <a:ext cx="756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Slide Number Placeholder 5">
            <a:extLst>
              <a:ext uri="{FF2B5EF4-FFF2-40B4-BE49-F238E27FC236}">
                <a16:creationId xmlns:a16="http://schemas.microsoft.com/office/drawing/2014/main" id="{22C747E9-F40F-1B43-A443-3B69A479C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7DCBF9D-1B9D-034B-AE0B-EBAB518AD128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15</a:t>
            </a:fld>
            <a:endParaRPr lang="en-US" altLang="zh-TW" sz="1400"/>
          </a:p>
        </p:txBody>
      </p:sp>
      <p:sp>
        <p:nvSpPr>
          <p:cNvPr id="29698" name="Rectangle 3">
            <a:extLst>
              <a:ext uri="{FF2B5EF4-FFF2-40B4-BE49-F238E27FC236}">
                <a16:creationId xmlns:a16="http://schemas.microsoft.com/office/drawing/2014/main" id="{F6D961B7-0E1A-284F-AA32-9DD54FFD343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838200"/>
            <a:ext cx="7772400" cy="5257800"/>
          </a:xfrm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Intersection</a:t>
            </a:r>
          </a:p>
          <a:p>
            <a:pPr lvl="1" eaLnBrk="1" hangingPunct="1"/>
            <a:r>
              <a:rPr lang="en-US" altLang="zh-TW"/>
              <a:t>R </a:t>
            </a:r>
            <a:r>
              <a:rPr lang="en-US" altLang="zh-TW">
                <a:sym typeface="Symbol" pitchFamily="2" charset="2"/>
              </a:rPr>
              <a:t> S returns a relation instance containing all tuples that occur in both R and S.</a:t>
            </a:r>
          </a:p>
          <a:p>
            <a:pPr lvl="1" eaLnBrk="1" hangingPunct="1"/>
            <a:r>
              <a:rPr lang="en-US" altLang="zh-TW"/>
              <a:t>The relations R and S must be union-compatible.</a:t>
            </a:r>
          </a:p>
          <a:p>
            <a:pPr lvl="1" eaLnBrk="1" hangingPunct="1"/>
            <a:r>
              <a:rPr lang="en-US" altLang="zh-TW"/>
              <a:t>The schema of the result is defined to be identical to the schema of R.</a:t>
            </a:r>
          </a:p>
          <a:p>
            <a:pPr lvl="1" eaLnBrk="1" hangingPunct="1"/>
            <a:r>
              <a:rPr lang="en-US" altLang="zh-TW"/>
              <a:t>Intersection is not considered a basic operation, as it can be derived from the basic operations as shown below:</a:t>
            </a:r>
          </a:p>
          <a:p>
            <a:pPr eaLnBrk="1" hangingPunct="1">
              <a:buFontTx/>
              <a:buNone/>
            </a:pPr>
            <a:endParaRPr lang="en-US" altLang="zh-TW" sz="3600">
              <a:sym typeface="Symbol" pitchFamily="2" charset="2"/>
            </a:endParaRPr>
          </a:p>
          <a:p>
            <a:pPr lvl="1" eaLnBrk="1" hangingPunct="1"/>
            <a:endParaRPr lang="en-US" altLang="zh-TW"/>
          </a:p>
          <a:p>
            <a:pPr lvl="1" eaLnBrk="1" hangingPunct="1"/>
            <a:endParaRPr lang="en-US" altLang="zh-TW"/>
          </a:p>
          <a:p>
            <a:pPr lvl="1" eaLnBrk="1" hangingPunct="1"/>
            <a:endParaRPr lang="en-US" altLang="zh-TW">
              <a:sym typeface="Symbol" pitchFamily="2" charset="2"/>
            </a:endParaRPr>
          </a:p>
          <a:p>
            <a:pPr lvl="1" eaLnBrk="1" hangingPunct="1"/>
            <a:endParaRPr lang="zh-TW" altLang="en-US"/>
          </a:p>
        </p:txBody>
      </p:sp>
      <p:graphicFrame>
        <p:nvGraphicFramePr>
          <p:cNvPr id="29699" name="Object 4">
            <a:extLst>
              <a:ext uri="{FF2B5EF4-FFF2-40B4-BE49-F238E27FC236}">
                <a16:creationId xmlns:a16="http://schemas.microsoft.com/office/drawing/2014/main" id="{93C7BB5A-0FA6-3E49-AD64-FDB28D92460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0" y="5715000"/>
          <a:ext cx="2743200" cy="452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00" name="Equation" r:id="rId3" imgW="28384500" imgH="4686300" progId="Equation.3">
                  <p:embed/>
                </p:oleObj>
              </mc:Choice>
              <mc:Fallback>
                <p:oleObj name="Equation" r:id="rId3" imgW="28384500" imgH="46863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0" y="5715000"/>
                        <a:ext cx="2743200" cy="4524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Slide Number Placeholder 3">
            <a:extLst>
              <a:ext uri="{FF2B5EF4-FFF2-40B4-BE49-F238E27FC236}">
                <a16:creationId xmlns:a16="http://schemas.microsoft.com/office/drawing/2014/main" id="{BB077C99-6A09-B241-962E-38090F589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E6B50E2-CE6A-5543-870E-1AD6E5956E63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16</a:t>
            </a:fld>
            <a:endParaRPr lang="en-US" altLang="zh-TW" sz="1400"/>
          </a:p>
        </p:txBody>
      </p:sp>
      <p:sp>
        <p:nvSpPr>
          <p:cNvPr id="30722" name="Rectangle 3">
            <a:extLst>
              <a:ext uri="{FF2B5EF4-FFF2-40B4-BE49-F238E27FC236}">
                <a16:creationId xmlns:a16="http://schemas.microsoft.com/office/drawing/2014/main" id="{C530E5F2-CB55-4649-A7A4-07CE39FC7D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1075" y="3519488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/>
              <a:t>1</a:t>
            </a:r>
          </a:p>
        </p:txBody>
      </p:sp>
      <p:sp>
        <p:nvSpPr>
          <p:cNvPr id="30723" name="Rectangle 4">
            <a:extLst>
              <a:ext uri="{FF2B5EF4-FFF2-40B4-BE49-F238E27FC236}">
                <a16:creationId xmlns:a16="http://schemas.microsoft.com/office/drawing/2014/main" id="{40D924EA-A453-5D41-A4CB-45BCB97619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1475" y="3519488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</a:t>
            </a:r>
          </a:p>
        </p:txBody>
      </p:sp>
      <p:sp>
        <p:nvSpPr>
          <p:cNvPr id="30724" name="Rectangle 5">
            <a:extLst>
              <a:ext uri="{FF2B5EF4-FFF2-40B4-BE49-F238E27FC236}">
                <a16:creationId xmlns:a16="http://schemas.microsoft.com/office/drawing/2014/main" id="{7E532EB4-CF49-3642-A0F8-CEECF3288F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1075" y="3048000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/>
              <a:t>2</a:t>
            </a:r>
          </a:p>
        </p:txBody>
      </p:sp>
      <p:sp>
        <p:nvSpPr>
          <p:cNvPr id="30725" name="Rectangle 6">
            <a:extLst>
              <a:ext uri="{FF2B5EF4-FFF2-40B4-BE49-F238E27FC236}">
                <a16:creationId xmlns:a16="http://schemas.microsoft.com/office/drawing/2014/main" id="{B189C29E-DB85-4441-A690-D6CBC4DBCB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1475" y="3048000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</a:t>
            </a:r>
          </a:p>
        </p:txBody>
      </p:sp>
      <p:sp>
        <p:nvSpPr>
          <p:cNvPr id="30726" name="Rectangle 7">
            <a:extLst>
              <a:ext uri="{FF2B5EF4-FFF2-40B4-BE49-F238E27FC236}">
                <a16:creationId xmlns:a16="http://schemas.microsoft.com/office/drawing/2014/main" id="{5DD1B579-BAF8-834A-B9FE-E2C0D18FE4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1075" y="2636838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/>
              <a:t>1</a:t>
            </a:r>
          </a:p>
        </p:txBody>
      </p:sp>
      <p:sp>
        <p:nvSpPr>
          <p:cNvPr id="30727" name="Rectangle 8">
            <a:extLst>
              <a:ext uri="{FF2B5EF4-FFF2-40B4-BE49-F238E27FC236}">
                <a16:creationId xmlns:a16="http://schemas.microsoft.com/office/drawing/2014/main" id="{F15F7C54-D483-2441-9ABF-1EBDF590D2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1475" y="2636838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</a:t>
            </a:r>
          </a:p>
        </p:txBody>
      </p:sp>
      <p:sp>
        <p:nvSpPr>
          <p:cNvPr id="30728" name="Rectangle 9">
            <a:extLst>
              <a:ext uri="{FF2B5EF4-FFF2-40B4-BE49-F238E27FC236}">
                <a16:creationId xmlns:a16="http://schemas.microsoft.com/office/drawing/2014/main" id="{7E728073-1604-AC49-B89A-5EAECD9A1B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1075" y="2209800"/>
            <a:ext cx="628650" cy="395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800" i="0"/>
              <a:t>b</a:t>
            </a:r>
          </a:p>
        </p:txBody>
      </p:sp>
      <p:sp>
        <p:nvSpPr>
          <p:cNvPr id="30729" name="Rectangle 10">
            <a:extLst>
              <a:ext uri="{FF2B5EF4-FFF2-40B4-BE49-F238E27FC236}">
                <a16:creationId xmlns:a16="http://schemas.microsoft.com/office/drawing/2014/main" id="{5208F73A-F36F-1242-A11B-73CE539E11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1475" y="2209800"/>
            <a:ext cx="628650" cy="395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800" i="0"/>
              <a:t>a</a:t>
            </a:r>
          </a:p>
        </p:txBody>
      </p:sp>
      <p:sp>
        <p:nvSpPr>
          <p:cNvPr id="30730" name="Line 11">
            <a:extLst>
              <a:ext uri="{FF2B5EF4-FFF2-40B4-BE49-F238E27FC236}">
                <a16:creationId xmlns:a16="http://schemas.microsoft.com/office/drawing/2014/main" id="{0B401703-080C-C84F-BC8F-8BD361DC3AC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660525" y="2209800"/>
            <a:ext cx="120015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31" name="Line 12">
            <a:extLst>
              <a:ext uri="{FF2B5EF4-FFF2-40B4-BE49-F238E27FC236}">
                <a16:creationId xmlns:a16="http://schemas.microsoft.com/office/drawing/2014/main" id="{8E599E1A-E38D-1C4B-8AE8-8B896CA3246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660525" y="2590800"/>
            <a:ext cx="120015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32" name="Line 13">
            <a:extLst>
              <a:ext uri="{FF2B5EF4-FFF2-40B4-BE49-F238E27FC236}">
                <a16:creationId xmlns:a16="http://schemas.microsoft.com/office/drawing/2014/main" id="{6146C029-7759-D04C-AB72-50CD6F6652B6}"/>
              </a:ext>
            </a:extLst>
          </p:cNvPr>
          <p:cNvSpPr>
            <a:spLocks noChangeShapeType="1"/>
          </p:cNvSpPr>
          <p:nvPr/>
        </p:nvSpPr>
        <p:spPr bwMode="auto">
          <a:xfrm>
            <a:off x="1660525" y="2241550"/>
            <a:ext cx="0" cy="179705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33" name="Line 14">
            <a:extLst>
              <a:ext uri="{FF2B5EF4-FFF2-40B4-BE49-F238E27FC236}">
                <a16:creationId xmlns:a16="http://schemas.microsoft.com/office/drawing/2014/main" id="{02E884AD-1063-2C44-A4D4-0B0FAC2455E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270125" y="2209800"/>
            <a:ext cx="0" cy="1828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34" name="Line 15">
            <a:extLst>
              <a:ext uri="{FF2B5EF4-FFF2-40B4-BE49-F238E27FC236}">
                <a16:creationId xmlns:a16="http://schemas.microsoft.com/office/drawing/2014/main" id="{D1E9E0F9-4829-524A-A7D8-0F6AA0C8F0E3}"/>
              </a:ext>
            </a:extLst>
          </p:cNvPr>
          <p:cNvSpPr>
            <a:spLocks noChangeShapeType="1"/>
          </p:cNvSpPr>
          <p:nvPr/>
        </p:nvSpPr>
        <p:spPr bwMode="auto">
          <a:xfrm>
            <a:off x="2879725" y="2209800"/>
            <a:ext cx="0" cy="182880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35" name="Line 16">
            <a:extLst>
              <a:ext uri="{FF2B5EF4-FFF2-40B4-BE49-F238E27FC236}">
                <a16:creationId xmlns:a16="http://schemas.microsoft.com/office/drawing/2014/main" id="{3F1D48D6-BCBF-F547-873F-9DCBC6FA75AE}"/>
              </a:ext>
            </a:extLst>
          </p:cNvPr>
          <p:cNvSpPr>
            <a:spLocks noChangeShapeType="1"/>
          </p:cNvSpPr>
          <p:nvPr/>
        </p:nvSpPr>
        <p:spPr bwMode="auto">
          <a:xfrm>
            <a:off x="1660525" y="4038600"/>
            <a:ext cx="120015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36" name="Text Box 17">
            <a:extLst>
              <a:ext uri="{FF2B5EF4-FFF2-40B4-BE49-F238E27FC236}">
                <a16:creationId xmlns:a16="http://schemas.microsoft.com/office/drawing/2014/main" id="{0449C462-3CBF-5B4E-B9EE-10036B144F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4275" y="2863850"/>
            <a:ext cx="422275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2600" b="1" i="0">
                <a:latin typeface="Arial" panose="020B0604020202020204" pitchFamily="34" charset="0"/>
              </a:rPr>
              <a:t>R</a:t>
            </a:r>
          </a:p>
        </p:txBody>
      </p:sp>
      <p:sp>
        <p:nvSpPr>
          <p:cNvPr id="30737" name="Rectangle 18">
            <a:extLst>
              <a:ext uri="{FF2B5EF4-FFF2-40B4-BE49-F238E27FC236}">
                <a16:creationId xmlns:a16="http://schemas.microsoft.com/office/drawing/2014/main" id="{CD35740F-5F27-2342-B4F3-F34728F7A5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3250" y="3276600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/>
              <a:t>3</a:t>
            </a:r>
          </a:p>
        </p:txBody>
      </p:sp>
      <p:sp>
        <p:nvSpPr>
          <p:cNvPr id="30738" name="Rectangle 19">
            <a:extLst>
              <a:ext uri="{FF2B5EF4-FFF2-40B4-BE49-F238E27FC236}">
                <a16:creationId xmlns:a16="http://schemas.microsoft.com/office/drawing/2014/main" id="{BDAE24E7-125A-F748-A5BE-62F8215EBB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3650" y="3276600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</a:t>
            </a:r>
          </a:p>
        </p:txBody>
      </p:sp>
      <p:sp>
        <p:nvSpPr>
          <p:cNvPr id="30739" name="Rectangle 20">
            <a:extLst>
              <a:ext uri="{FF2B5EF4-FFF2-40B4-BE49-F238E27FC236}">
                <a16:creationId xmlns:a16="http://schemas.microsoft.com/office/drawing/2014/main" id="{9084DEBA-305C-9942-97A6-3D9ADF02AE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3250" y="2865438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/>
              <a:t>2</a:t>
            </a:r>
          </a:p>
        </p:txBody>
      </p:sp>
      <p:sp>
        <p:nvSpPr>
          <p:cNvPr id="30740" name="Rectangle 21">
            <a:extLst>
              <a:ext uri="{FF2B5EF4-FFF2-40B4-BE49-F238E27FC236}">
                <a16:creationId xmlns:a16="http://schemas.microsoft.com/office/drawing/2014/main" id="{8C331FDA-63BD-7F4A-8FC4-7EAC479391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3650" y="2865438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</a:t>
            </a:r>
          </a:p>
        </p:txBody>
      </p:sp>
      <p:sp>
        <p:nvSpPr>
          <p:cNvPr id="30741" name="Rectangle 22">
            <a:extLst>
              <a:ext uri="{FF2B5EF4-FFF2-40B4-BE49-F238E27FC236}">
                <a16:creationId xmlns:a16="http://schemas.microsoft.com/office/drawing/2014/main" id="{2F47E71D-6BFF-E148-AEE5-9BBF96AB75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3250" y="2438400"/>
            <a:ext cx="628650" cy="395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800" i="0"/>
              <a:t>b</a:t>
            </a:r>
          </a:p>
        </p:txBody>
      </p:sp>
      <p:sp>
        <p:nvSpPr>
          <p:cNvPr id="30742" name="Rectangle 23">
            <a:extLst>
              <a:ext uri="{FF2B5EF4-FFF2-40B4-BE49-F238E27FC236}">
                <a16:creationId xmlns:a16="http://schemas.microsoft.com/office/drawing/2014/main" id="{99A8AF5E-21BD-F24A-9D73-E9AF2BD366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3650" y="2438400"/>
            <a:ext cx="628650" cy="395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800" i="0"/>
              <a:t>a</a:t>
            </a:r>
          </a:p>
        </p:txBody>
      </p:sp>
      <p:sp>
        <p:nvSpPr>
          <p:cNvPr id="30743" name="Line 24">
            <a:extLst>
              <a:ext uri="{FF2B5EF4-FFF2-40B4-BE49-F238E27FC236}">
                <a16:creationId xmlns:a16="http://schemas.microsoft.com/office/drawing/2014/main" id="{D7867861-F638-514F-823E-3E33C5C8F8D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822700" y="2438400"/>
            <a:ext cx="120015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44" name="Line 25">
            <a:extLst>
              <a:ext uri="{FF2B5EF4-FFF2-40B4-BE49-F238E27FC236}">
                <a16:creationId xmlns:a16="http://schemas.microsoft.com/office/drawing/2014/main" id="{03E0503F-B240-D341-8DB9-3633134A0FC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822700" y="2819400"/>
            <a:ext cx="120015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45" name="Line 26">
            <a:extLst>
              <a:ext uri="{FF2B5EF4-FFF2-40B4-BE49-F238E27FC236}">
                <a16:creationId xmlns:a16="http://schemas.microsoft.com/office/drawing/2014/main" id="{D3B0546D-2C2D-FD4C-B45C-ECD6EF96EDE2}"/>
              </a:ext>
            </a:extLst>
          </p:cNvPr>
          <p:cNvSpPr>
            <a:spLocks noChangeShapeType="1"/>
          </p:cNvSpPr>
          <p:nvPr/>
        </p:nvSpPr>
        <p:spPr bwMode="auto">
          <a:xfrm>
            <a:off x="3787775" y="2470150"/>
            <a:ext cx="0" cy="126365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46" name="Line 27">
            <a:extLst>
              <a:ext uri="{FF2B5EF4-FFF2-40B4-BE49-F238E27FC236}">
                <a16:creationId xmlns:a16="http://schemas.microsoft.com/office/drawing/2014/main" id="{6555CE66-EAA5-BC43-B2FD-12F62BA334C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432300" y="2438400"/>
            <a:ext cx="0" cy="1295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47" name="Line 28">
            <a:extLst>
              <a:ext uri="{FF2B5EF4-FFF2-40B4-BE49-F238E27FC236}">
                <a16:creationId xmlns:a16="http://schemas.microsoft.com/office/drawing/2014/main" id="{5C76237C-F5C7-DB40-BE55-20DB54AB2E7A}"/>
              </a:ext>
            </a:extLst>
          </p:cNvPr>
          <p:cNvSpPr>
            <a:spLocks noChangeShapeType="1"/>
          </p:cNvSpPr>
          <p:nvPr/>
        </p:nvSpPr>
        <p:spPr bwMode="auto">
          <a:xfrm>
            <a:off x="5041900" y="2438400"/>
            <a:ext cx="0" cy="129540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48" name="Line 29">
            <a:extLst>
              <a:ext uri="{FF2B5EF4-FFF2-40B4-BE49-F238E27FC236}">
                <a16:creationId xmlns:a16="http://schemas.microsoft.com/office/drawing/2014/main" id="{60040F26-2988-334B-9DBD-02CE471CA2B4}"/>
              </a:ext>
            </a:extLst>
          </p:cNvPr>
          <p:cNvSpPr>
            <a:spLocks noChangeShapeType="1"/>
          </p:cNvSpPr>
          <p:nvPr/>
        </p:nvSpPr>
        <p:spPr bwMode="auto">
          <a:xfrm>
            <a:off x="3822700" y="3733800"/>
            <a:ext cx="120015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49" name="Text Box 30">
            <a:extLst>
              <a:ext uri="{FF2B5EF4-FFF2-40B4-BE49-F238E27FC236}">
                <a16:creationId xmlns:a16="http://schemas.microsoft.com/office/drawing/2014/main" id="{71275FD7-93A6-C640-9E46-F463850431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7875" y="2863850"/>
            <a:ext cx="404813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2600" b="1" i="0">
                <a:latin typeface="Arial" panose="020B0604020202020204" pitchFamily="34" charset="0"/>
              </a:rPr>
              <a:t>S</a:t>
            </a:r>
          </a:p>
        </p:txBody>
      </p:sp>
      <p:sp>
        <p:nvSpPr>
          <p:cNvPr id="30750" name="Text Box 31">
            <a:extLst>
              <a:ext uri="{FF2B5EF4-FFF2-40B4-BE49-F238E27FC236}">
                <a16:creationId xmlns:a16="http://schemas.microsoft.com/office/drawing/2014/main" id="{F55173BC-DC36-734B-9B63-8A11C08407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19738" y="2860675"/>
            <a:ext cx="1081087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2600" b="1" i="0">
                <a:latin typeface="Arial" panose="020B0604020202020204" pitchFamily="34" charset="0"/>
              </a:rPr>
              <a:t>R </a:t>
            </a:r>
            <a:r>
              <a:rPr kumimoji="0" lang="en-US" altLang="zh-TW" sz="2600" b="1" i="0">
                <a:latin typeface="Arial" panose="020B0604020202020204" pitchFamily="34" charset="0"/>
                <a:sym typeface="Symbol" pitchFamily="2" charset="2"/>
              </a:rPr>
              <a:t></a:t>
            </a:r>
            <a:r>
              <a:rPr kumimoji="0" lang="en-US" altLang="zh-TW" sz="2600" b="1" i="0">
                <a:latin typeface="Arial" panose="020B0604020202020204" pitchFamily="34" charset="0"/>
              </a:rPr>
              <a:t> S</a:t>
            </a:r>
          </a:p>
        </p:txBody>
      </p:sp>
      <p:sp>
        <p:nvSpPr>
          <p:cNvPr id="30751" name="Rectangle 34">
            <a:extLst>
              <a:ext uri="{FF2B5EF4-FFF2-40B4-BE49-F238E27FC236}">
                <a16:creationId xmlns:a16="http://schemas.microsoft.com/office/drawing/2014/main" id="{2AA671F4-42D0-134E-B991-99CD4EAA3E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19950" y="2865438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/>
              <a:t>2</a:t>
            </a:r>
          </a:p>
        </p:txBody>
      </p:sp>
      <p:sp>
        <p:nvSpPr>
          <p:cNvPr id="30752" name="Rectangle 35">
            <a:extLst>
              <a:ext uri="{FF2B5EF4-FFF2-40B4-BE49-F238E27FC236}">
                <a16:creationId xmlns:a16="http://schemas.microsoft.com/office/drawing/2014/main" id="{EEB2682C-E7B8-6047-8668-E58057C9FC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10350" y="2865438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</a:t>
            </a:r>
          </a:p>
        </p:txBody>
      </p:sp>
      <p:sp>
        <p:nvSpPr>
          <p:cNvPr id="30753" name="Rectangle 36">
            <a:extLst>
              <a:ext uri="{FF2B5EF4-FFF2-40B4-BE49-F238E27FC236}">
                <a16:creationId xmlns:a16="http://schemas.microsoft.com/office/drawing/2014/main" id="{4BFCD58A-3A5F-BA4D-9C52-A22A9209CB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19950" y="2438400"/>
            <a:ext cx="628650" cy="395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800" i="0"/>
              <a:t>b</a:t>
            </a:r>
          </a:p>
        </p:txBody>
      </p:sp>
      <p:sp>
        <p:nvSpPr>
          <p:cNvPr id="30754" name="Rectangle 37">
            <a:extLst>
              <a:ext uri="{FF2B5EF4-FFF2-40B4-BE49-F238E27FC236}">
                <a16:creationId xmlns:a16="http://schemas.microsoft.com/office/drawing/2014/main" id="{9F8AB894-D2DE-F248-BEFF-5F1B7D838C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10350" y="2438400"/>
            <a:ext cx="628650" cy="395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800" i="0"/>
              <a:t>a</a:t>
            </a:r>
          </a:p>
        </p:txBody>
      </p:sp>
      <p:sp>
        <p:nvSpPr>
          <p:cNvPr id="30755" name="Line 38">
            <a:extLst>
              <a:ext uri="{FF2B5EF4-FFF2-40B4-BE49-F238E27FC236}">
                <a16:creationId xmlns:a16="http://schemas.microsoft.com/office/drawing/2014/main" id="{0FF161CD-204E-3745-9B97-3631121DD69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629400" y="2438400"/>
            <a:ext cx="120015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56" name="Line 39">
            <a:extLst>
              <a:ext uri="{FF2B5EF4-FFF2-40B4-BE49-F238E27FC236}">
                <a16:creationId xmlns:a16="http://schemas.microsoft.com/office/drawing/2014/main" id="{944621E9-B92F-C04F-8276-836275DFE23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629400" y="2819400"/>
            <a:ext cx="120015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57" name="Line 41">
            <a:extLst>
              <a:ext uri="{FF2B5EF4-FFF2-40B4-BE49-F238E27FC236}">
                <a16:creationId xmlns:a16="http://schemas.microsoft.com/office/drawing/2014/main" id="{03AB4B9E-9D6A-9140-8DD0-69932AD8C3E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239000" y="2438400"/>
            <a:ext cx="0" cy="914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58" name="Line 42">
            <a:extLst>
              <a:ext uri="{FF2B5EF4-FFF2-40B4-BE49-F238E27FC236}">
                <a16:creationId xmlns:a16="http://schemas.microsoft.com/office/drawing/2014/main" id="{CA243CC5-DB95-414E-9D64-F95CB52163E0}"/>
              </a:ext>
            </a:extLst>
          </p:cNvPr>
          <p:cNvSpPr>
            <a:spLocks noChangeShapeType="1"/>
          </p:cNvSpPr>
          <p:nvPr/>
        </p:nvSpPr>
        <p:spPr bwMode="auto">
          <a:xfrm>
            <a:off x="7848600" y="2438400"/>
            <a:ext cx="0" cy="91440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59" name="Line 43">
            <a:extLst>
              <a:ext uri="{FF2B5EF4-FFF2-40B4-BE49-F238E27FC236}">
                <a16:creationId xmlns:a16="http://schemas.microsoft.com/office/drawing/2014/main" id="{6E224886-CB14-4441-8E34-10DE3DE18396}"/>
              </a:ext>
            </a:extLst>
          </p:cNvPr>
          <p:cNvSpPr>
            <a:spLocks noChangeShapeType="1"/>
          </p:cNvSpPr>
          <p:nvPr/>
        </p:nvSpPr>
        <p:spPr bwMode="auto">
          <a:xfrm>
            <a:off x="6629400" y="3352800"/>
            <a:ext cx="120015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60" name="Line 44">
            <a:extLst>
              <a:ext uri="{FF2B5EF4-FFF2-40B4-BE49-F238E27FC236}">
                <a16:creationId xmlns:a16="http://schemas.microsoft.com/office/drawing/2014/main" id="{AB277F46-CB1D-F245-989B-BA79E2D4CB84}"/>
              </a:ext>
            </a:extLst>
          </p:cNvPr>
          <p:cNvSpPr>
            <a:spLocks noChangeShapeType="1"/>
          </p:cNvSpPr>
          <p:nvPr/>
        </p:nvSpPr>
        <p:spPr bwMode="auto">
          <a:xfrm>
            <a:off x="6629400" y="2438400"/>
            <a:ext cx="0" cy="91440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Number Placeholder 5">
            <a:extLst>
              <a:ext uri="{FF2B5EF4-FFF2-40B4-BE49-F238E27FC236}">
                <a16:creationId xmlns:a16="http://schemas.microsoft.com/office/drawing/2014/main" id="{D2DB0F17-ABCD-3948-8F7A-00A4776E8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4104982-13AD-BF45-A34B-8C86D434D190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17</a:t>
            </a:fld>
            <a:endParaRPr lang="en-US" altLang="zh-TW" sz="1400"/>
          </a:p>
        </p:txBody>
      </p:sp>
      <p:sp>
        <p:nvSpPr>
          <p:cNvPr id="31746" name="Rectangle 3">
            <a:extLst>
              <a:ext uri="{FF2B5EF4-FFF2-40B4-BE49-F238E27FC236}">
                <a16:creationId xmlns:a16="http://schemas.microsoft.com/office/drawing/2014/main" id="{33417BF3-987F-3042-989C-E7C8CF67AE8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762000"/>
            <a:ext cx="7772400" cy="5334000"/>
          </a:xfrm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Rename </a:t>
            </a:r>
            <a:r>
              <a:rPr lang="en-US" altLang="zh-TW" b="1">
                <a:solidFill>
                  <a:srgbClr val="0033CC"/>
                </a:solidFill>
              </a:rPr>
              <a:t>(</a:t>
            </a:r>
            <a:r>
              <a:rPr lang="en-US" altLang="zh-TW" b="1">
                <a:solidFill>
                  <a:srgbClr val="0033CC"/>
                </a:solidFill>
                <a:sym typeface="Symbol" pitchFamily="2" charset="2"/>
              </a:rPr>
              <a:t></a:t>
            </a:r>
            <a:r>
              <a:rPr lang="en-US" altLang="zh-TW" b="1">
                <a:solidFill>
                  <a:srgbClr val="0033CC"/>
                </a:solidFill>
              </a:rPr>
              <a:t>)</a:t>
            </a:r>
          </a:p>
          <a:p>
            <a:pPr lvl="1" eaLnBrk="1" hangingPunct="1"/>
            <a:r>
              <a:rPr lang="en-US" altLang="zh-TW" b="1">
                <a:sym typeface="Symbol" pitchFamily="2" charset="2"/>
              </a:rPr>
              <a:t></a:t>
            </a:r>
            <a:r>
              <a:rPr lang="en-US" altLang="zh-TW" b="1"/>
              <a:t> </a:t>
            </a:r>
            <a:r>
              <a:rPr lang="en-US" altLang="zh-TW"/>
              <a:t>( R(F), E ) or </a:t>
            </a:r>
            <a:r>
              <a:rPr lang="en-US" altLang="zh-TW" b="1">
                <a:sym typeface="Symbol" pitchFamily="2" charset="2"/>
              </a:rPr>
              <a:t></a:t>
            </a:r>
            <a:r>
              <a:rPr lang="en-US" altLang="zh-TW"/>
              <a:t> ( R, E )</a:t>
            </a:r>
          </a:p>
          <a:p>
            <a:pPr lvl="2" eaLnBrk="1" hangingPunct="1"/>
            <a:r>
              <a:rPr lang="en-US" altLang="zh-TW"/>
              <a:t>where E is an arbitrary relation algebra expression</a:t>
            </a:r>
          </a:p>
          <a:p>
            <a:pPr lvl="1" eaLnBrk="1" hangingPunct="1"/>
            <a:r>
              <a:rPr lang="en-US" altLang="zh-TW"/>
              <a:t>result: relation named R, </a:t>
            </a:r>
          </a:p>
          <a:p>
            <a:pPr lvl="1" eaLnBrk="1" hangingPunct="1"/>
            <a:r>
              <a:rPr lang="en-US" altLang="zh-TW"/>
              <a:t>R = E except that the fields may be renamed according to F.</a:t>
            </a:r>
          </a:p>
          <a:p>
            <a:pPr lvl="1" eaLnBrk="1" hangingPunct="1"/>
            <a:r>
              <a:rPr lang="en-US" altLang="zh-TW"/>
              <a:t>F is called the renaming list:</a:t>
            </a:r>
          </a:p>
          <a:p>
            <a:pPr lvl="1" eaLnBrk="1" hangingPunct="1"/>
            <a:r>
              <a:rPr lang="en-US" altLang="zh-TW"/>
              <a:t>oldname </a:t>
            </a:r>
            <a:r>
              <a:rPr lang="en-US" altLang="zh-TW">
                <a:sym typeface="Wingdings" pitchFamily="2" charset="2"/>
              </a:rPr>
              <a:t></a:t>
            </a:r>
            <a:r>
              <a:rPr lang="en-US" altLang="zh-TW"/>
              <a:t> newname or position </a:t>
            </a:r>
            <a:r>
              <a:rPr lang="en-US" altLang="zh-TW">
                <a:sym typeface="Wingdings" pitchFamily="2" charset="2"/>
              </a:rPr>
              <a:t></a:t>
            </a:r>
            <a:r>
              <a:rPr lang="en-US" altLang="zh-TW"/>
              <a:t> newname.</a:t>
            </a:r>
          </a:p>
          <a:p>
            <a:pPr lvl="1" eaLnBrk="1" hangingPunct="1">
              <a:buFontTx/>
              <a:buNone/>
            </a:pPr>
            <a:endParaRPr lang="zh-TW" altLang="en-US"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Slide Number Placeholder 5">
            <a:extLst>
              <a:ext uri="{FF2B5EF4-FFF2-40B4-BE49-F238E27FC236}">
                <a16:creationId xmlns:a16="http://schemas.microsoft.com/office/drawing/2014/main" id="{11168BB4-84AD-3A46-8CE7-DD44B28AB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9B056AF-7AEF-7940-B0CF-BE7D4C398D75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18</a:t>
            </a:fld>
            <a:endParaRPr lang="en-US" altLang="zh-TW" sz="1400"/>
          </a:p>
        </p:txBody>
      </p:sp>
      <p:sp>
        <p:nvSpPr>
          <p:cNvPr id="32770" name="Rectangle 3">
            <a:extLst>
              <a:ext uri="{FF2B5EF4-FFF2-40B4-BE49-F238E27FC236}">
                <a16:creationId xmlns:a16="http://schemas.microsoft.com/office/drawing/2014/main" id="{F123CBCD-1604-2142-AC21-261DB3D0BA4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685800"/>
            <a:ext cx="7772400" cy="5410200"/>
          </a:xfrm>
        </p:spPr>
        <p:txBody>
          <a:bodyPr/>
          <a:lstStyle/>
          <a:p>
            <a:pPr eaLnBrk="1" hangingPunct="1">
              <a:buFont typeface="Symbol" pitchFamily="2" charset="2"/>
              <a:buNone/>
            </a:pPr>
            <a:r>
              <a:rPr lang="en-US" altLang="zh-TW" sz="2400" b="1">
                <a:sym typeface="Symbol" pitchFamily="2" charset="2"/>
              </a:rPr>
              <a:t>Example</a:t>
            </a:r>
            <a:endParaRPr lang="en-US" altLang="zh-TW" sz="2400" i="1">
              <a:sym typeface="Symbol" pitchFamily="2" charset="2"/>
            </a:endParaRPr>
          </a:p>
          <a:p>
            <a:pPr eaLnBrk="1" hangingPunct="1">
              <a:buFont typeface="Symbol" pitchFamily="2" charset="2"/>
              <a:buNone/>
            </a:pPr>
            <a:r>
              <a:rPr lang="en-US" altLang="zh-TW" sz="2400" i="1">
                <a:sym typeface="Symbol" pitchFamily="2" charset="2"/>
              </a:rPr>
              <a:t> </a:t>
            </a:r>
            <a:r>
              <a:rPr lang="en-US" altLang="zh-TW" sz="2400">
                <a:sym typeface="Symbol" pitchFamily="2" charset="2"/>
              </a:rPr>
              <a:t>( </a:t>
            </a:r>
            <a:r>
              <a:rPr lang="en-US" altLang="zh-TW" sz="2400" i="1">
                <a:sym typeface="Symbol" pitchFamily="2" charset="2"/>
              </a:rPr>
              <a:t>C</a:t>
            </a:r>
            <a:r>
              <a:rPr lang="en-US" altLang="zh-TW" sz="2400">
                <a:sym typeface="Symbol" pitchFamily="2" charset="2"/>
              </a:rPr>
              <a:t> ( </a:t>
            </a:r>
            <a:r>
              <a:rPr lang="en-US" altLang="zh-TW" sz="2400" i="1">
                <a:sym typeface="Symbol" pitchFamily="2" charset="2"/>
              </a:rPr>
              <a:t>sid</a:t>
            </a:r>
            <a:r>
              <a:rPr lang="en-US" altLang="zh-TW" sz="2400">
                <a:sym typeface="Symbol" pitchFamily="2" charset="2"/>
              </a:rPr>
              <a:t>  </a:t>
            </a:r>
            <a:r>
              <a:rPr lang="en-US" altLang="zh-TW" sz="2400" i="1">
                <a:sym typeface="Symbol" pitchFamily="2" charset="2"/>
              </a:rPr>
              <a:t>identity</a:t>
            </a:r>
            <a:r>
              <a:rPr lang="en-US" altLang="zh-TW" sz="2400">
                <a:sym typeface="Symbol" pitchFamily="2" charset="2"/>
              </a:rPr>
              <a:t> ), </a:t>
            </a:r>
            <a:r>
              <a:rPr lang="en-US" altLang="zh-TW" sz="2400" i="1">
                <a:sym typeface="Symbol" pitchFamily="2" charset="2"/>
              </a:rPr>
              <a:t>E</a:t>
            </a:r>
            <a:r>
              <a:rPr lang="en-US" altLang="zh-TW" sz="2400">
                <a:sym typeface="Symbol" pitchFamily="2" charset="2"/>
              </a:rPr>
              <a:t> )</a:t>
            </a:r>
          </a:p>
          <a:p>
            <a:pPr eaLnBrk="1" hangingPunct="1">
              <a:buFont typeface="Symbol" pitchFamily="2" charset="2"/>
              <a:buChar char="r"/>
            </a:pPr>
            <a:endParaRPr lang="en-US" altLang="zh-TW" sz="2400">
              <a:sym typeface="Symbol" pitchFamily="2" charset="2"/>
            </a:endParaRPr>
          </a:p>
          <a:p>
            <a:pPr eaLnBrk="1" hangingPunct="1">
              <a:buFont typeface="Symbol" pitchFamily="2" charset="2"/>
              <a:buNone/>
            </a:pPr>
            <a:r>
              <a:rPr lang="en-US" altLang="zh-TW" sz="2400">
                <a:sym typeface="Symbol" pitchFamily="2" charset="2"/>
              </a:rPr>
              <a:t>We may rename more fields: </a:t>
            </a:r>
          </a:p>
          <a:p>
            <a:pPr eaLnBrk="1" hangingPunct="1">
              <a:buFont typeface="Symbol" pitchFamily="2" charset="2"/>
              <a:buNone/>
            </a:pPr>
            <a:r>
              <a:rPr lang="en-US" altLang="zh-TW" sz="2400" i="1">
                <a:sym typeface="Symbol" pitchFamily="2" charset="2"/>
              </a:rPr>
              <a:t> </a:t>
            </a:r>
            <a:r>
              <a:rPr lang="en-US" altLang="zh-TW" sz="2400">
                <a:sym typeface="Symbol" pitchFamily="2" charset="2"/>
              </a:rPr>
              <a:t>( </a:t>
            </a:r>
            <a:r>
              <a:rPr lang="en-US" altLang="zh-TW" sz="2400" i="1">
                <a:sym typeface="Symbol" pitchFamily="2" charset="2"/>
              </a:rPr>
              <a:t>C</a:t>
            </a:r>
            <a:r>
              <a:rPr lang="en-US" altLang="zh-TW" sz="2400">
                <a:sym typeface="Symbol" pitchFamily="2" charset="2"/>
              </a:rPr>
              <a:t> ( </a:t>
            </a:r>
            <a:r>
              <a:rPr lang="en-US" altLang="zh-TW" sz="2400" i="1">
                <a:sym typeface="Symbol" pitchFamily="2" charset="2"/>
              </a:rPr>
              <a:t>sid </a:t>
            </a:r>
            <a:r>
              <a:rPr lang="en-US" altLang="zh-TW" sz="2400">
                <a:sym typeface="Symbol" pitchFamily="2" charset="2"/>
              </a:rPr>
              <a:t></a:t>
            </a:r>
            <a:r>
              <a:rPr lang="en-US" altLang="zh-TW" sz="2400" i="1">
                <a:sym typeface="Symbol" pitchFamily="2" charset="2"/>
              </a:rPr>
              <a:t> identity</a:t>
            </a:r>
            <a:r>
              <a:rPr lang="en-US" altLang="zh-TW" sz="2400">
                <a:sym typeface="Symbol" pitchFamily="2" charset="2"/>
              </a:rPr>
              <a:t>, </a:t>
            </a:r>
            <a:r>
              <a:rPr lang="en-US" altLang="zh-TW" sz="2400" i="1">
                <a:sym typeface="Symbol" pitchFamily="2" charset="2"/>
              </a:rPr>
              <a:t>child </a:t>
            </a:r>
            <a:r>
              <a:rPr lang="en-US" altLang="zh-TW" sz="2400">
                <a:sym typeface="Symbol" pitchFamily="2" charset="2"/>
              </a:rPr>
              <a:t></a:t>
            </a:r>
            <a:r>
              <a:rPr lang="en-US" altLang="zh-TW" sz="2400" i="1">
                <a:sym typeface="Symbol" pitchFamily="2" charset="2"/>
              </a:rPr>
              <a:t> dependent</a:t>
            </a:r>
            <a:r>
              <a:rPr lang="en-US" altLang="zh-TW" sz="2400">
                <a:sym typeface="Symbol" pitchFamily="2" charset="2"/>
              </a:rPr>
              <a:t> ), </a:t>
            </a:r>
            <a:r>
              <a:rPr lang="en-US" altLang="zh-TW" sz="2400" i="1">
                <a:sym typeface="Symbol" pitchFamily="2" charset="2"/>
              </a:rPr>
              <a:t>E </a:t>
            </a:r>
            <a:r>
              <a:rPr lang="en-US" altLang="zh-TW" sz="2400">
                <a:sym typeface="Symbol" pitchFamily="2" charset="2"/>
              </a:rPr>
              <a:t>)</a:t>
            </a:r>
          </a:p>
          <a:p>
            <a:pPr eaLnBrk="1" hangingPunct="1"/>
            <a:endParaRPr lang="zh-TW" altLang="en-US" sz="2400"/>
          </a:p>
        </p:txBody>
      </p:sp>
      <p:sp>
        <p:nvSpPr>
          <p:cNvPr id="32771" name="Rectangle 5">
            <a:extLst>
              <a:ext uri="{FF2B5EF4-FFF2-40B4-BE49-F238E27FC236}">
                <a16:creationId xmlns:a16="http://schemas.microsoft.com/office/drawing/2014/main" id="{942D49DD-E8F0-FA49-9077-00603E695A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3717925"/>
            <a:ext cx="7543800" cy="2316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bg2"/>
              </a:buClr>
              <a:buSzPct val="75000"/>
              <a:buFont typeface="Symbol" pitchFamily="2" charset="2"/>
              <a:buNone/>
            </a:pPr>
            <a:r>
              <a:rPr kumimoji="0" lang="en-US" altLang="zh-TW" sz="2000" b="1" i="0">
                <a:latin typeface="Arial" panose="020B0604020202020204" pitchFamily="34" charset="0"/>
                <a:sym typeface="Symbol" pitchFamily="2" charset="2"/>
              </a:rPr>
              <a:t>Example</a:t>
            </a:r>
            <a:endParaRPr kumimoji="0" lang="en-US" altLang="zh-TW" sz="2000">
              <a:latin typeface="Arial" panose="020B0604020202020204" pitchFamily="34" charset="0"/>
              <a:sym typeface="Symbol" pitchFamily="2" charset="2"/>
            </a:endParaRPr>
          </a:p>
          <a:p>
            <a:pPr eaLnBrk="1" hangingPunct="1">
              <a:spcBef>
                <a:spcPct val="50000"/>
              </a:spcBef>
              <a:buClr>
                <a:schemeClr val="bg2"/>
              </a:buClr>
              <a:buSzPct val="75000"/>
              <a:buFont typeface="Symbol" pitchFamily="2" charset="2"/>
              <a:buNone/>
            </a:pPr>
            <a:r>
              <a:rPr lang="en-US" altLang="zh-TW" sz="2400">
                <a:sym typeface="Symbol" pitchFamily="2" charset="2"/>
              </a:rPr>
              <a:t> 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( </a:t>
            </a:r>
            <a:r>
              <a:rPr kumimoji="0" lang="en-US" altLang="zh-TW" sz="2000">
                <a:latin typeface="Arial" panose="020B0604020202020204" pitchFamily="34" charset="0"/>
                <a:sym typeface="Symbol" pitchFamily="2" charset="2"/>
              </a:rPr>
              <a:t>C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 ( </a:t>
            </a:r>
            <a:r>
              <a:rPr kumimoji="0" lang="en-US" altLang="zh-TW" sz="2000">
                <a:latin typeface="Arial" panose="020B0604020202020204" pitchFamily="34" charset="0"/>
                <a:sym typeface="Symbol" pitchFamily="2" charset="2"/>
              </a:rPr>
              <a:t>3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  </a:t>
            </a:r>
            <a:r>
              <a:rPr kumimoji="0" lang="en-US" altLang="zh-TW" sz="2000">
                <a:latin typeface="Arial" panose="020B0604020202020204" pitchFamily="34" charset="0"/>
                <a:sym typeface="Symbol" pitchFamily="2" charset="2"/>
              </a:rPr>
              <a:t>identity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 ), </a:t>
            </a:r>
            <a:r>
              <a:rPr kumimoji="0" lang="en-US" altLang="zh-TW" sz="2000">
                <a:latin typeface="Arial" panose="020B0604020202020204" pitchFamily="34" charset="0"/>
                <a:sym typeface="Symbol" pitchFamily="2" charset="2"/>
              </a:rPr>
              <a:t>E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 )</a:t>
            </a:r>
          </a:p>
          <a:p>
            <a:pPr eaLnBrk="1" hangingPunct="1">
              <a:spcBef>
                <a:spcPct val="50000"/>
              </a:spcBef>
              <a:buClr>
                <a:schemeClr val="bg2"/>
              </a:buClr>
              <a:buSzPct val="75000"/>
              <a:buFont typeface="Symbol" pitchFamily="2" charset="2"/>
              <a:buChar char="r"/>
            </a:pPr>
            <a:endParaRPr kumimoji="0" lang="en-US" altLang="zh-TW" sz="2000" i="0">
              <a:latin typeface="Arial" panose="020B0604020202020204" pitchFamily="34" charset="0"/>
              <a:sym typeface="Symbol" pitchFamily="2" charset="2"/>
            </a:endParaRPr>
          </a:p>
          <a:p>
            <a:pPr eaLnBrk="1" hangingPunct="1">
              <a:spcBef>
                <a:spcPct val="50000"/>
              </a:spcBef>
              <a:buClr>
                <a:schemeClr val="bg2"/>
              </a:buClr>
              <a:buSzPct val="75000"/>
              <a:buFont typeface="Symbol" pitchFamily="2" charset="2"/>
              <a:buNone/>
            </a:pP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Result is C</a:t>
            </a:r>
          </a:p>
          <a:p>
            <a:pPr eaLnBrk="1" hangingPunct="1">
              <a:spcBef>
                <a:spcPct val="50000"/>
              </a:spcBef>
              <a:buClr>
                <a:schemeClr val="bg2"/>
              </a:buClr>
              <a:buSzPct val="75000"/>
              <a:buFont typeface="Symbol" pitchFamily="2" charset="2"/>
              <a:buNone/>
            </a:pP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3</a:t>
            </a:r>
            <a:r>
              <a:rPr kumimoji="0" lang="en-US" altLang="zh-TW" sz="2000" i="0" baseline="30000">
                <a:latin typeface="Arial" panose="020B0604020202020204" pitchFamily="34" charset="0"/>
                <a:sym typeface="Symbol" pitchFamily="2" charset="2"/>
              </a:rPr>
              <a:t>rd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  attribute in E is renamed as “</a:t>
            </a:r>
            <a:r>
              <a:rPr kumimoji="0" lang="en-US" altLang="zh-TW" sz="2000">
                <a:latin typeface="Arial" panose="020B0604020202020204" pitchFamily="34" charset="0"/>
                <a:sym typeface="Symbol" pitchFamily="2" charset="2"/>
              </a:rPr>
              <a:t>identity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” in C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Slide Number Placeholder 5">
            <a:extLst>
              <a:ext uri="{FF2B5EF4-FFF2-40B4-BE49-F238E27FC236}">
                <a16:creationId xmlns:a16="http://schemas.microsoft.com/office/drawing/2014/main" id="{01F1837D-6A04-3846-A71A-3BDC266B6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B597EAA-88AF-C742-9114-CA957B6F80AC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19</a:t>
            </a:fld>
            <a:endParaRPr lang="en-US" altLang="zh-TW" sz="1400"/>
          </a:p>
        </p:txBody>
      </p:sp>
      <p:sp>
        <p:nvSpPr>
          <p:cNvPr id="33794" name="Rectangle 3">
            <a:extLst>
              <a:ext uri="{FF2B5EF4-FFF2-40B4-BE49-F238E27FC236}">
                <a16:creationId xmlns:a16="http://schemas.microsoft.com/office/drawing/2014/main" id="{9A2B174D-74DD-9842-910C-9E274C69C34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609600"/>
            <a:ext cx="7772400" cy="5486400"/>
          </a:xfrm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Cartesian product</a:t>
            </a:r>
            <a:r>
              <a:rPr lang="en-US" altLang="zh-TW"/>
              <a:t> (Cross product)</a:t>
            </a:r>
          </a:p>
          <a:p>
            <a:pPr lvl="1" eaLnBrk="1" hangingPunct="1"/>
            <a:r>
              <a:rPr lang="en-US" altLang="zh-TW"/>
              <a:t>R </a:t>
            </a:r>
            <a:r>
              <a:rPr lang="en-US" altLang="zh-TW">
                <a:sym typeface="Symbol" pitchFamily="2" charset="2"/>
              </a:rPr>
              <a:t> S returns a relation instance whose schema contains all the fields of R followed by all the fields of S.</a:t>
            </a:r>
          </a:p>
          <a:p>
            <a:pPr lvl="1" eaLnBrk="1" hangingPunct="1"/>
            <a:r>
              <a:rPr lang="en-US" altLang="zh-TW">
                <a:sym typeface="Symbol" pitchFamily="2" charset="2"/>
              </a:rPr>
              <a:t>The result contains one tuple </a:t>
            </a:r>
            <a:r>
              <a:rPr lang="en-US" altLang="zh-TW" i="1">
                <a:sym typeface="Symbol" pitchFamily="2" charset="2"/>
              </a:rPr>
              <a:t>&lt;r,s&gt; </a:t>
            </a:r>
            <a:r>
              <a:rPr lang="en-US" altLang="zh-TW">
                <a:sym typeface="Symbol" pitchFamily="2" charset="2"/>
              </a:rPr>
              <a:t>(concatenation of tuples </a:t>
            </a:r>
            <a:r>
              <a:rPr lang="en-US" altLang="zh-TW" i="1">
                <a:sym typeface="Symbol" pitchFamily="2" charset="2"/>
              </a:rPr>
              <a:t>r</a:t>
            </a:r>
            <a:r>
              <a:rPr lang="en-US" altLang="zh-TW">
                <a:sym typeface="Symbol" pitchFamily="2" charset="2"/>
              </a:rPr>
              <a:t> and </a:t>
            </a:r>
            <a:r>
              <a:rPr lang="en-US" altLang="zh-TW" i="1">
                <a:sym typeface="Symbol" pitchFamily="2" charset="2"/>
              </a:rPr>
              <a:t>s</a:t>
            </a:r>
            <a:r>
              <a:rPr lang="en-US" altLang="zh-TW">
                <a:sym typeface="Symbol" pitchFamily="2" charset="2"/>
              </a:rPr>
              <a:t>) for each pair of tuples r  R, s  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Number Placeholder 5">
            <a:extLst>
              <a:ext uri="{FF2B5EF4-FFF2-40B4-BE49-F238E27FC236}">
                <a16:creationId xmlns:a16="http://schemas.microsoft.com/office/drawing/2014/main" id="{C62F4FB2-95AC-DC40-8730-BDE61B2A0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A9E66A8-01A0-8442-8214-9C9D6741F402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zh-TW" sz="1400"/>
          </a:p>
        </p:txBody>
      </p:sp>
      <p:sp>
        <p:nvSpPr>
          <p:cNvPr id="7170" name="Rectangle 2">
            <a:extLst>
              <a:ext uri="{FF2B5EF4-FFF2-40B4-BE49-F238E27FC236}">
                <a16:creationId xmlns:a16="http://schemas.microsoft.com/office/drawing/2014/main" id="{04D61307-178A-2E44-9971-ECFDEB6C50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/>
              <a:t>Introduction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2155BB70-8345-924A-88D1-13208D1420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295400"/>
            <a:ext cx="7772400" cy="51816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TW" sz="2800">
                <a:solidFill>
                  <a:schemeClr val="accent2"/>
                </a:solidFill>
              </a:rPr>
              <a:t>Query languages</a:t>
            </a:r>
            <a:r>
              <a:rPr lang="en-US" altLang="zh-TW" sz="2800"/>
              <a:t> are specialized languages for asking questions or </a:t>
            </a:r>
            <a:r>
              <a:rPr lang="en-US" altLang="zh-TW" sz="2800">
                <a:solidFill>
                  <a:schemeClr val="accent2"/>
                </a:solidFill>
              </a:rPr>
              <a:t>queries</a:t>
            </a:r>
            <a:r>
              <a:rPr lang="en-US" altLang="zh-TW" sz="2800"/>
              <a:t>, that involve the data in a database.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800"/>
              <a:t>Queries in algebra are composed of a collection of operators.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TW" sz="2800"/>
              <a:t>Every operator in relational algebra accepts (one or two) relation instances as arguments and returns a relation instance as the result.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sz="2400"/>
              <a:t>A </a:t>
            </a:r>
            <a:r>
              <a:rPr lang="en-US" altLang="zh-TW" sz="2400">
                <a:solidFill>
                  <a:schemeClr val="accent2"/>
                </a:solidFill>
              </a:rPr>
              <a:t>relational algebra expression</a:t>
            </a:r>
            <a:r>
              <a:rPr lang="en-US" altLang="zh-TW" sz="2400"/>
              <a:t> is recursively defined to be a relation.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zh-TW" sz="2400"/>
              <a:t>Relational algebra is a procedural query language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zh-TW" sz="2000"/>
              <a:t>Define a step-by-step procedure for computing the desired answer.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Number Placeholder 3">
            <a:extLst>
              <a:ext uri="{FF2B5EF4-FFF2-40B4-BE49-F238E27FC236}">
                <a16:creationId xmlns:a16="http://schemas.microsoft.com/office/drawing/2014/main" id="{5D24F114-FEC4-1147-B409-2DFD8650F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9AD1BC1-088F-E847-86D1-EA870138FD97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20</a:t>
            </a:fld>
            <a:endParaRPr lang="en-US" altLang="zh-TW" sz="1400"/>
          </a:p>
        </p:txBody>
      </p:sp>
      <p:sp>
        <p:nvSpPr>
          <p:cNvPr id="34818" name="Rectangle 2">
            <a:extLst>
              <a:ext uri="{FF2B5EF4-FFF2-40B4-BE49-F238E27FC236}">
                <a16:creationId xmlns:a16="http://schemas.microsoft.com/office/drawing/2014/main" id="{EA9D2C5D-1255-7D4C-91E3-0D8EA5A742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3675" y="3657600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/>
              <a:t>2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162AD974-ABE8-8E45-8946-B861C98D78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4075" y="3657600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</a:t>
            </a:r>
          </a:p>
        </p:txBody>
      </p:sp>
      <p:sp>
        <p:nvSpPr>
          <p:cNvPr id="34820" name="Rectangle 4">
            <a:extLst>
              <a:ext uri="{FF2B5EF4-FFF2-40B4-BE49-F238E27FC236}">
                <a16:creationId xmlns:a16="http://schemas.microsoft.com/office/drawing/2014/main" id="{034F4B4B-453C-AC44-8D4F-0D62E5F423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3675" y="3246438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/>
              <a:t>1</a:t>
            </a:r>
          </a:p>
        </p:txBody>
      </p:sp>
      <p:sp>
        <p:nvSpPr>
          <p:cNvPr id="34821" name="Rectangle 5">
            <a:extLst>
              <a:ext uri="{FF2B5EF4-FFF2-40B4-BE49-F238E27FC236}">
                <a16:creationId xmlns:a16="http://schemas.microsoft.com/office/drawing/2014/main" id="{002E5513-E532-5945-99F6-15512BB869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4075" y="3246438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</a:t>
            </a:r>
          </a:p>
        </p:txBody>
      </p:sp>
      <p:sp>
        <p:nvSpPr>
          <p:cNvPr id="34822" name="Rectangle 6">
            <a:extLst>
              <a:ext uri="{FF2B5EF4-FFF2-40B4-BE49-F238E27FC236}">
                <a16:creationId xmlns:a16="http://schemas.microsoft.com/office/drawing/2014/main" id="{6C68F6D2-583E-7744-85EB-BAFC98A67A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3675" y="2819400"/>
            <a:ext cx="628650" cy="395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800" i="0"/>
              <a:t>b</a:t>
            </a:r>
          </a:p>
        </p:txBody>
      </p:sp>
      <p:sp>
        <p:nvSpPr>
          <p:cNvPr id="34823" name="Rectangle 7">
            <a:extLst>
              <a:ext uri="{FF2B5EF4-FFF2-40B4-BE49-F238E27FC236}">
                <a16:creationId xmlns:a16="http://schemas.microsoft.com/office/drawing/2014/main" id="{D696A679-F725-3647-9985-52ED698A2B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4075" y="2819400"/>
            <a:ext cx="628650" cy="395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800" i="0"/>
              <a:t>a</a:t>
            </a:r>
          </a:p>
        </p:txBody>
      </p:sp>
      <p:sp>
        <p:nvSpPr>
          <p:cNvPr id="34824" name="Line 8">
            <a:extLst>
              <a:ext uri="{FF2B5EF4-FFF2-40B4-BE49-F238E27FC236}">
                <a16:creationId xmlns:a16="http://schemas.microsoft.com/office/drawing/2014/main" id="{36510A1D-63F3-B047-A43A-C9B1FD151B3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57250" y="2833688"/>
            <a:ext cx="121920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5" name="Line 9">
            <a:extLst>
              <a:ext uri="{FF2B5EF4-FFF2-40B4-BE49-F238E27FC236}">
                <a16:creationId xmlns:a16="http://schemas.microsoft.com/office/drawing/2014/main" id="{F14AC449-988E-C84E-87FD-73F92129E6F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73125" y="3200400"/>
            <a:ext cx="120015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6" name="Line 10">
            <a:extLst>
              <a:ext uri="{FF2B5EF4-FFF2-40B4-BE49-F238E27FC236}">
                <a16:creationId xmlns:a16="http://schemas.microsoft.com/office/drawing/2014/main" id="{F9FB7D8D-E481-794F-99A4-B6E8375E28E2}"/>
              </a:ext>
            </a:extLst>
          </p:cNvPr>
          <p:cNvSpPr>
            <a:spLocks noChangeShapeType="1"/>
          </p:cNvSpPr>
          <p:nvPr/>
        </p:nvSpPr>
        <p:spPr bwMode="auto">
          <a:xfrm>
            <a:off x="838200" y="2851150"/>
            <a:ext cx="0" cy="126365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7" name="Line 11">
            <a:extLst>
              <a:ext uri="{FF2B5EF4-FFF2-40B4-BE49-F238E27FC236}">
                <a16:creationId xmlns:a16="http://schemas.microsoft.com/office/drawing/2014/main" id="{7BD46D50-95E3-CF47-826E-CF323C47CFA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482725" y="2819400"/>
            <a:ext cx="0" cy="1295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8" name="Line 12">
            <a:extLst>
              <a:ext uri="{FF2B5EF4-FFF2-40B4-BE49-F238E27FC236}">
                <a16:creationId xmlns:a16="http://schemas.microsoft.com/office/drawing/2014/main" id="{F070D831-E9B8-F14A-BDFD-810A1C98592C}"/>
              </a:ext>
            </a:extLst>
          </p:cNvPr>
          <p:cNvSpPr>
            <a:spLocks noChangeShapeType="1"/>
          </p:cNvSpPr>
          <p:nvPr/>
        </p:nvSpPr>
        <p:spPr bwMode="auto">
          <a:xfrm>
            <a:off x="2076450" y="2833688"/>
            <a:ext cx="0" cy="129540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9" name="Line 13">
            <a:extLst>
              <a:ext uri="{FF2B5EF4-FFF2-40B4-BE49-F238E27FC236}">
                <a16:creationId xmlns:a16="http://schemas.microsoft.com/office/drawing/2014/main" id="{1F8B9320-47D0-F449-801E-C9D2B943D1F2}"/>
              </a:ext>
            </a:extLst>
          </p:cNvPr>
          <p:cNvSpPr>
            <a:spLocks noChangeShapeType="1"/>
          </p:cNvSpPr>
          <p:nvPr/>
        </p:nvSpPr>
        <p:spPr bwMode="auto">
          <a:xfrm>
            <a:off x="873125" y="4114800"/>
            <a:ext cx="120015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30" name="Text Box 14">
            <a:extLst>
              <a:ext uri="{FF2B5EF4-FFF2-40B4-BE49-F238E27FC236}">
                <a16:creationId xmlns:a16="http://schemas.microsoft.com/office/drawing/2014/main" id="{780ABBB6-5798-4B4A-A87C-D0FEB5B2EE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2286000"/>
            <a:ext cx="114300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2600" b="1" i="0">
                <a:latin typeface="Arial" panose="020B0604020202020204" pitchFamily="34" charset="0"/>
              </a:rPr>
              <a:t>R</a:t>
            </a:r>
          </a:p>
        </p:txBody>
      </p:sp>
      <p:sp>
        <p:nvSpPr>
          <p:cNvPr id="34831" name="Rectangle 15">
            <a:extLst>
              <a:ext uri="{FF2B5EF4-FFF2-40B4-BE49-F238E27FC236}">
                <a16:creationId xmlns:a16="http://schemas.microsoft.com/office/drawing/2014/main" id="{70090A7F-1315-BB44-BBBD-85EC5C1531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0" y="4189413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/>
              <a:t>-</a:t>
            </a:r>
          </a:p>
        </p:txBody>
      </p:sp>
      <p:sp>
        <p:nvSpPr>
          <p:cNvPr id="34832" name="Rectangle 16">
            <a:extLst>
              <a:ext uri="{FF2B5EF4-FFF2-40B4-BE49-F238E27FC236}">
                <a16:creationId xmlns:a16="http://schemas.microsoft.com/office/drawing/2014/main" id="{9BA12C23-D18D-004A-B3D0-97D6B58287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0400" y="4189413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10</a:t>
            </a:r>
          </a:p>
        </p:txBody>
      </p:sp>
      <p:sp>
        <p:nvSpPr>
          <p:cNvPr id="34833" name="Rectangle 17">
            <a:extLst>
              <a:ext uri="{FF2B5EF4-FFF2-40B4-BE49-F238E27FC236}">
                <a16:creationId xmlns:a16="http://schemas.microsoft.com/office/drawing/2014/main" id="{31D44BE9-9F31-F64A-B306-2C3E12F5FD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0800" y="4189413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</a:t>
            </a:r>
          </a:p>
        </p:txBody>
      </p:sp>
      <p:sp>
        <p:nvSpPr>
          <p:cNvPr id="34834" name="Rectangle 18">
            <a:extLst>
              <a:ext uri="{FF2B5EF4-FFF2-40B4-BE49-F238E27FC236}">
                <a16:creationId xmlns:a16="http://schemas.microsoft.com/office/drawing/2014/main" id="{481161EA-CEEA-0644-BEAE-5DE1D2F2E7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0" y="3717925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/>
              <a:t>-</a:t>
            </a:r>
          </a:p>
        </p:txBody>
      </p:sp>
      <p:sp>
        <p:nvSpPr>
          <p:cNvPr id="34835" name="Rectangle 19">
            <a:extLst>
              <a:ext uri="{FF2B5EF4-FFF2-40B4-BE49-F238E27FC236}">
                <a16:creationId xmlns:a16="http://schemas.microsoft.com/office/drawing/2014/main" id="{BEFF78B3-81FF-1844-9D6F-A123126372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0400" y="3717925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20</a:t>
            </a:r>
          </a:p>
        </p:txBody>
      </p:sp>
      <p:sp>
        <p:nvSpPr>
          <p:cNvPr id="34836" name="Rectangle 20">
            <a:extLst>
              <a:ext uri="{FF2B5EF4-FFF2-40B4-BE49-F238E27FC236}">
                <a16:creationId xmlns:a16="http://schemas.microsoft.com/office/drawing/2014/main" id="{3BF60F8F-2EDF-6A4C-900E-EA87502305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0800" y="3717925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</a:t>
            </a:r>
          </a:p>
        </p:txBody>
      </p:sp>
      <p:sp>
        <p:nvSpPr>
          <p:cNvPr id="34837" name="Rectangle 21">
            <a:extLst>
              <a:ext uri="{FF2B5EF4-FFF2-40B4-BE49-F238E27FC236}">
                <a16:creationId xmlns:a16="http://schemas.microsoft.com/office/drawing/2014/main" id="{5C8AC5AF-A3CD-174E-8692-A54AA3897D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0" y="3244850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/>
              <a:t>+</a:t>
            </a:r>
          </a:p>
        </p:txBody>
      </p:sp>
      <p:sp>
        <p:nvSpPr>
          <p:cNvPr id="34838" name="Rectangle 22">
            <a:extLst>
              <a:ext uri="{FF2B5EF4-FFF2-40B4-BE49-F238E27FC236}">
                <a16:creationId xmlns:a16="http://schemas.microsoft.com/office/drawing/2014/main" id="{15494925-9DA0-C643-A12B-B5A9322D8E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0400" y="3244850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10</a:t>
            </a:r>
          </a:p>
        </p:txBody>
      </p:sp>
      <p:sp>
        <p:nvSpPr>
          <p:cNvPr id="34839" name="Rectangle 23">
            <a:extLst>
              <a:ext uri="{FF2B5EF4-FFF2-40B4-BE49-F238E27FC236}">
                <a16:creationId xmlns:a16="http://schemas.microsoft.com/office/drawing/2014/main" id="{71F90A43-DB12-BF4E-A360-224427E45E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0800" y="3244850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</a:t>
            </a:r>
          </a:p>
        </p:txBody>
      </p:sp>
      <p:sp>
        <p:nvSpPr>
          <p:cNvPr id="34840" name="Rectangle 24">
            <a:extLst>
              <a:ext uri="{FF2B5EF4-FFF2-40B4-BE49-F238E27FC236}">
                <a16:creationId xmlns:a16="http://schemas.microsoft.com/office/drawing/2014/main" id="{7428F0E6-F5D6-6D4C-B1CA-2057A567BF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0" y="2803525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/>
              <a:t>+</a:t>
            </a:r>
          </a:p>
        </p:txBody>
      </p:sp>
      <p:sp>
        <p:nvSpPr>
          <p:cNvPr id="34841" name="Rectangle 25">
            <a:extLst>
              <a:ext uri="{FF2B5EF4-FFF2-40B4-BE49-F238E27FC236}">
                <a16:creationId xmlns:a16="http://schemas.microsoft.com/office/drawing/2014/main" id="{1EEBC371-232D-E94E-ACAF-21A4C06294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0400" y="2803525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10</a:t>
            </a:r>
            <a:endParaRPr lang="zh-TW" altLang="en-US" sz="2800" i="0"/>
          </a:p>
        </p:txBody>
      </p:sp>
      <p:sp>
        <p:nvSpPr>
          <p:cNvPr id="34842" name="Rectangle 26">
            <a:extLst>
              <a:ext uri="{FF2B5EF4-FFF2-40B4-BE49-F238E27FC236}">
                <a16:creationId xmlns:a16="http://schemas.microsoft.com/office/drawing/2014/main" id="{D9A5C669-9956-3E42-BD2F-2D9F24EAF3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0800" y="2803525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</a:t>
            </a:r>
          </a:p>
        </p:txBody>
      </p:sp>
      <p:sp>
        <p:nvSpPr>
          <p:cNvPr id="34843" name="Rectangle 27">
            <a:extLst>
              <a:ext uri="{FF2B5EF4-FFF2-40B4-BE49-F238E27FC236}">
                <a16:creationId xmlns:a16="http://schemas.microsoft.com/office/drawing/2014/main" id="{278C1BAD-D9DD-E34D-8401-E1093AC9DF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0" y="2376488"/>
            <a:ext cx="628650" cy="395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800" i="0"/>
              <a:t>e</a:t>
            </a:r>
          </a:p>
        </p:txBody>
      </p:sp>
      <p:sp>
        <p:nvSpPr>
          <p:cNvPr id="34844" name="Rectangle 28">
            <a:extLst>
              <a:ext uri="{FF2B5EF4-FFF2-40B4-BE49-F238E27FC236}">
                <a16:creationId xmlns:a16="http://schemas.microsoft.com/office/drawing/2014/main" id="{C83DECD2-FF08-3D4E-BB4D-94701DDCA9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0400" y="2376488"/>
            <a:ext cx="628650" cy="395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800" i="0"/>
              <a:t>d</a:t>
            </a:r>
          </a:p>
        </p:txBody>
      </p:sp>
      <p:sp>
        <p:nvSpPr>
          <p:cNvPr id="34845" name="Rectangle 29">
            <a:extLst>
              <a:ext uri="{FF2B5EF4-FFF2-40B4-BE49-F238E27FC236}">
                <a16:creationId xmlns:a16="http://schemas.microsoft.com/office/drawing/2014/main" id="{CE57932C-3F57-0348-9B75-B6F9CA3699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0800" y="2376488"/>
            <a:ext cx="628650" cy="395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800" i="0"/>
              <a:t>c</a:t>
            </a:r>
          </a:p>
        </p:txBody>
      </p:sp>
      <p:sp>
        <p:nvSpPr>
          <p:cNvPr id="34846" name="Line 30">
            <a:extLst>
              <a:ext uri="{FF2B5EF4-FFF2-40B4-BE49-F238E27FC236}">
                <a16:creationId xmlns:a16="http://schemas.microsoft.com/office/drawing/2014/main" id="{7A10C4F0-D000-A24D-9253-55D0AB77444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609850" y="2376488"/>
            <a:ext cx="182880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47" name="Line 31">
            <a:extLst>
              <a:ext uri="{FF2B5EF4-FFF2-40B4-BE49-F238E27FC236}">
                <a16:creationId xmlns:a16="http://schemas.microsoft.com/office/drawing/2014/main" id="{B8807295-0DAE-274C-87FF-D5A75408FD2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609850" y="2757488"/>
            <a:ext cx="18288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48" name="Line 32">
            <a:extLst>
              <a:ext uri="{FF2B5EF4-FFF2-40B4-BE49-F238E27FC236}">
                <a16:creationId xmlns:a16="http://schemas.microsoft.com/office/drawing/2014/main" id="{0415D2AF-46A2-D047-BE61-5D12B6259A39}"/>
              </a:ext>
            </a:extLst>
          </p:cNvPr>
          <p:cNvSpPr>
            <a:spLocks noChangeShapeType="1"/>
          </p:cNvSpPr>
          <p:nvPr/>
        </p:nvSpPr>
        <p:spPr bwMode="auto">
          <a:xfrm>
            <a:off x="2609850" y="2408238"/>
            <a:ext cx="0" cy="225425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49" name="Line 33">
            <a:extLst>
              <a:ext uri="{FF2B5EF4-FFF2-40B4-BE49-F238E27FC236}">
                <a16:creationId xmlns:a16="http://schemas.microsoft.com/office/drawing/2014/main" id="{24487667-0BFD-BF45-9A8B-01D36F0EE32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219450" y="2376488"/>
            <a:ext cx="0" cy="2286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50" name="Line 34">
            <a:extLst>
              <a:ext uri="{FF2B5EF4-FFF2-40B4-BE49-F238E27FC236}">
                <a16:creationId xmlns:a16="http://schemas.microsoft.com/office/drawing/2014/main" id="{5C627075-73C3-AE4A-AD9F-C6CA57B87E6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829050" y="2376488"/>
            <a:ext cx="0" cy="2286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51" name="Line 35">
            <a:extLst>
              <a:ext uri="{FF2B5EF4-FFF2-40B4-BE49-F238E27FC236}">
                <a16:creationId xmlns:a16="http://schemas.microsoft.com/office/drawing/2014/main" id="{641EFC52-B646-3F48-9274-8E1EA732225C}"/>
              </a:ext>
            </a:extLst>
          </p:cNvPr>
          <p:cNvSpPr>
            <a:spLocks noChangeShapeType="1"/>
          </p:cNvSpPr>
          <p:nvPr/>
        </p:nvSpPr>
        <p:spPr bwMode="auto">
          <a:xfrm>
            <a:off x="4438650" y="2408238"/>
            <a:ext cx="0" cy="225425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52" name="Text Box 36">
            <a:extLst>
              <a:ext uri="{FF2B5EF4-FFF2-40B4-BE49-F238E27FC236}">
                <a16:creationId xmlns:a16="http://schemas.microsoft.com/office/drawing/2014/main" id="{EEC18400-BC33-5F4A-AF18-2AC9D1BCA5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19450" y="1843088"/>
            <a:ext cx="60960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2600" b="1" i="0">
                <a:latin typeface="Arial" panose="020B0604020202020204" pitchFamily="34" charset="0"/>
              </a:rPr>
              <a:t>S</a:t>
            </a:r>
          </a:p>
        </p:txBody>
      </p:sp>
      <p:sp>
        <p:nvSpPr>
          <p:cNvPr id="34853" name="Line 37">
            <a:extLst>
              <a:ext uri="{FF2B5EF4-FFF2-40B4-BE49-F238E27FC236}">
                <a16:creationId xmlns:a16="http://schemas.microsoft.com/office/drawing/2014/main" id="{77300079-9025-9642-9425-F1E6AA4AD341}"/>
              </a:ext>
            </a:extLst>
          </p:cNvPr>
          <p:cNvSpPr>
            <a:spLocks noChangeShapeType="1"/>
          </p:cNvSpPr>
          <p:nvPr/>
        </p:nvSpPr>
        <p:spPr bwMode="auto">
          <a:xfrm>
            <a:off x="2609850" y="4662488"/>
            <a:ext cx="182880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54" name="Rectangle 38">
            <a:extLst>
              <a:ext uri="{FF2B5EF4-FFF2-40B4-BE49-F238E27FC236}">
                <a16:creationId xmlns:a16="http://schemas.microsoft.com/office/drawing/2014/main" id="{90FCEC4C-B52A-7949-B64E-1B83680401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1250" y="3351213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</a:t>
            </a:r>
          </a:p>
        </p:txBody>
      </p:sp>
      <p:sp>
        <p:nvSpPr>
          <p:cNvPr id="34855" name="Rectangle 39">
            <a:extLst>
              <a:ext uri="{FF2B5EF4-FFF2-40B4-BE49-F238E27FC236}">
                <a16:creationId xmlns:a16="http://schemas.microsoft.com/office/drawing/2014/main" id="{E277AFF8-68E4-9C47-9255-8A42143ABA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1650" y="3351213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1</a:t>
            </a:r>
          </a:p>
        </p:txBody>
      </p:sp>
      <p:sp>
        <p:nvSpPr>
          <p:cNvPr id="34856" name="Rectangle 40">
            <a:extLst>
              <a:ext uri="{FF2B5EF4-FFF2-40B4-BE49-F238E27FC236}">
                <a16:creationId xmlns:a16="http://schemas.microsoft.com/office/drawing/2014/main" id="{33CFBFDA-5048-BD43-BF24-19E41F0779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2050" y="3351213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</a:t>
            </a:r>
          </a:p>
        </p:txBody>
      </p:sp>
      <p:sp>
        <p:nvSpPr>
          <p:cNvPr id="34857" name="Rectangle 41">
            <a:extLst>
              <a:ext uri="{FF2B5EF4-FFF2-40B4-BE49-F238E27FC236}">
                <a16:creationId xmlns:a16="http://schemas.microsoft.com/office/drawing/2014/main" id="{0089970F-7ED0-F34D-8F8D-7F5A2F0818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1250" y="2879725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</a:t>
            </a:r>
          </a:p>
        </p:txBody>
      </p:sp>
      <p:sp>
        <p:nvSpPr>
          <p:cNvPr id="34858" name="Rectangle 42">
            <a:extLst>
              <a:ext uri="{FF2B5EF4-FFF2-40B4-BE49-F238E27FC236}">
                <a16:creationId xmlns:a16="http://schemas.microsoft.com/office/drawing/2014/main" id="{930BA498-CA26-9847-8921-A2512BAA62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1650" y="2879725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1</a:t>
            </a:r>
          </a:p>
        </p:txBody>
      </p:sp>
      <p:sp>
        <p:nvSpPr>
          <p:cNvPr id="34859" name="Rectangle 43">
            <a:extLst>
              <a:ext uri="{FF2B5EF4-FFF2-40B4-BE49-F238E27FC236}">
                <a16:creationId xmlns:a16="http://schemas.microsoft.com/office/drawing/2014/main" id="{1BC1BF91-4FC5-E842-8542-28297414BB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2050" y="2879725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</a:t>
            </a:r>
          </a:p>
        </p:txBody>
      </p:sp>
      <p:sp>
        <p:nvSpPr>
          <p:cNvPr id="34860" name="Rectangle 44">
            <a:extLst>
              <a:ext uri="{FF2B5EF4-FFF2-40B4-BE49-F238E27FC236}">
                <a16:creationId xmlns:a16="http://schemas.microsoft.com/office/drawing/2014/main" id="{25F299B3-77CD-F447-AE3D-2CDCF4F98C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1250" y="2406650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</a:t>
            </a:r>
          </a:p>
        </p:txBody>
      </p:sp>
      <p:sp>
        <p:nvSpPr>
          <p:cNvPr id="34861" name="Rectangle 45">
            <a:extLst>
              <a:ext uri="{FF2B5EF4-FFF2-40B4-BE49-F238E27FC236}">
                <a16:creationId xmlns:a16="http://schemas.microsoft.com/office/drawing/2014/main" id="{1136B1FF-7C6E-4C43-BCFE-253A2FAE26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1650" y="2406650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1</a:t>
            </a:r>
          </a:p>
        </p:txBody>
      </p:sp>
      <p:sp>
        <p:nvSpPr>
          <p:cNvPr id="34862" name="Rectangle 46">
            <a:extLst>
              <a:ext uri="{FF2B5EF4-FFF2-40B4-BE49-F238E27FC236}">
                <a16:creationId xmlns:a16="http://schemas.microsoft.com/office/drawing/2014/main" id="{DFFE1907-7AE8-AE43-A7A6-830FEAA0C0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2050" y="2406650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</a:t>
            </a:r>
          </a:p>
        </p:txBody>
      </p:sp>
      <p:sp>
        <p:nvSpPr>
          <p:cNvPr id="34863" name="Rectangle 47">
            <a:extLst>
              <a:ext uri="{FF2B5EF4-FFF2-40B4-BE49-F238E27FC236}">
                <a16:creationId xmlns:a16="http://schemas.microsoft.com/office/drawing/2014/main" id="{BD0FBAD5-3659-884F-9F5D-3B05894FA6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1250" y="1965325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</a:t>
            </a:r>
          </a:p>
        </p:txBody>
      </p:sp>
      <p:sp>
        <p:nvSpPr>
          <p:cNvPr id="34864" name="Rectangle 48">
            <a:extLst>
              <a:ext uri="{FF2B5EF4-FFF2-40B4-BE49-F238E27FC236}">
                <a16:creationId xmlns:a16="http://schemas.microsoft.com/office/drawing/2014/main" id="{64D59F47-4179-A443-9FA4-585992C192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1650" y="1965325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1</a:t>
            </a:r>
            <a:endParaRPr lang="zh-TW" altLang="en-US" sz="2800" i="0"/>
          </a:p>
        </p:txBody>
      </p:sp>
      <p:sp>
        <p:nvSpPr>
          <p:cNvPr id="34865" name="Rectangle 49">
            <a:extLst>
              <a:ext uri="{FF2B5EF4-FFF2-40B4-BE49-F238E27FC236}">
                <a16:creationId xmlns:a16="http://schemas.microsoft.com/office/drawing/2014/main" id="{8888032E-B050-294F-9D69-573895DBD9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2050" y="1965325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</a:t>
            </a:r>
          </a:p>
        </p:txBody>
      </p:sp>
      <p:sp>
        <p:nvSpPr>
          <p:cNvPr id="34866" name="Rectangle 50">
            <a:extLst>
              <a:ext uri="{FF2B5EF4-FFF2-40B4-BE49-F238E27FC236}">
                <a16:creationId xmlns:a16="http://schemas.microsoft.com/office/drawing/2014/main" id="{CE24F449-9E1C-3447-9836-99843DFEBF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1250" y="1538288"/>
            <a:ext cx="628650" cy="395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800" i="0"/>
              <a:t>c</a:t>
            </a:r>
          </a:p>
        </p:txBody>
      </p:sp>
      <p:sp>
        <p:nvSpPr>
          <p:cNvPr id="34867" name="Rectangle 51">
            <a:extLst>
              <a:ext uri="{FF2B5EF4-FFF2-40B4-BE49-F238E27FC236}">
                <a16:creationId xmlns:a16="http://schemas.microsoft.com/office/drawing/2014/main" id="{02B0F7DF-5912-1B45-BA31-9145177068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1650" y="1538288"/>
            <a:ext cx="628650" cy="395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800" i="0"/>
              <a:t>b</a:t>
            </a:r>
          </a:p>
        </p:txBody>
      </p:sp>
      <p:sp>
        <p:nvSpPr>
          <p:cNvPr id="34868" name="Rectangle 52">
            <a:extLst>
              <a:ext uri="{FF2B5EF4-FFF2-40B4-BE49-F238E27FC236}">
                <a16:creationId xmlns:a16="http://schemas.microsoft.com/office/drawing/2014/main" id="{EF8A0CB0-C8D7-B342-B4C3-A2DDDD1391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2050" y="1538288"/>
            <a:ext cx="628650" cy="395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800" i="0"/>
              <a:t>a</a:t>
            </a:r>
          </a:p>
        </p:txBody>
      </p:sp>
      <p:sp>
        <p:nvSpPr>
          <p:cNvPr id="34869" name="Line 53">
            <a:extLst>
              <a:ext uri="{FF2B5EF4-FFF2-40B4-BE49-F238E27FC236}">
                <a16:creationId xmlns:a16="http://schemas.microsoft.com/office/drawing/2014/main" id="{DDED7471-75D7-A24E-98F3-0AAAC517971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991100" y="1538288"/>
            <a:ext cx="302895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70" name="Line 54">
            <a:extLst>
              <a:ext uri="{FF2B5EF4-FFF2-40B4-BE49-F238E27FC236}">
                <a16:creationId xmlns:a16="http://schemas.microsoft.com/office/drawing/2014/main" id="{6256ADAA-3893-564C-B38C-DA8BEBD4186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991100" y="1919288"/>
            <a:ext cx="302895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71" name="Line 55">
            <a:extLst>
              <a:ext uri="{FF2B5EF4-FFF2-40B4-BE49-F238E27FC236}">
                <a16:creationId xmlns:a16="http://schemas.microsoft.com/office/drawing/2014/main" id="{26BC827A-7B89-D24E-AE30-FD6EF4BD5D2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72050" y="1538288"/>
            <a:ext cx="0" cy="419100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72" name="Line 56">
            <a:extLst>
              <a:ext uri="{FF2B5EF4-FFF2-40B4-BE49-F238E27FC236}">
                <a16:creationId xmlns:a16="http://schemas.microsoft.com/office/drawing/2014/main" id="{F820DF6F-07FD-BD4F-AC55-F8EAADB1B08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581650" y="1538288"/>
            <a:ext cx="0" cy="419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73" name="Line 57">
            <a:extLst>
              <a:ext uri="{FF2B5EF4-FFF2-40B4-BE49-F238E27FC236}">
                <a16:creationId xmlns:a16="http://schemas.microsoft.com/office/drawing/2014/main" id="{9DFCDEE0-8739-4248-8AD8-27953F3AC9D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191250" y="1538288"/>
            <a:ext cx="0" cy="419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74" name="Text Box 58">
            <a:extLst>
              <a:ext uri="{FF2B5EF4-FFF2-40B4-BE49-F238E27FC236}">
                <a16:creationId xmlns:a16="http://schemas.microsoft.com/office/drawing/2014/main" id="{F8210F7C-6B9E-3948-AE0F-0AE57B439C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200" y="914400"/>
            <a:ext cx="2895600" cy="54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2600" b="1" i="0">
                <a:latin typeface="Arial" panose="020B0604020202020204" pitchFamily="34" charset="0"/>
              </a:rPr>
              <a:t>R</a:t>
            </a:r>
            <a:r>
              <a:rPr kumimoji="0" lang="en-US" altLang="zh-TW" sz="2600" i="0">
                <a:latin typeface="Arial" panose="020B0604020202020204" pitchFamily="34" charset="0"/>
                <a:sym typeface="Symbol" pitchFamily="2" charset="2"/>
              </a:rPr>
              <a:t> </a:t>
            </a:r>
            <a:r>
              <a:rPr kumimoji="0" lang="en-US" altLang="zh-TW" sz="3000" b="1" i="0">
                <a:latin typeface="Arial" panose="020B0604020202020204" pitchFamily="34" charset="0"/>
                <a:sym typeface="Symbol" pitchFamily="2" charset="2"/>
              </a:rPr>
              <a:t></a:t>
            </a:r>
            <a:r>
              <a:rPr kumimoji="0" lang="en-US" altLang="zh-TW" sz="2600" i="0">
                <a:latin typeface="Arial" panose="020B0604020202020204" pitchFamily="34" charset="0"/>
              </a:rPr>
              <a:t> </a:t>
            </a:r>
            <a:r>
              <a:rPr kumimoji="0" lang="en-US" altLang="zh-TW" sz="2600" b="1" i="0">
                <a:latin typeface="Arial" panose="020B0604020202020204" pitchFamily="34" charset="0"/>
              </a:rPr>
              <a:t>S</a:t>
            </a:r>
          </a:p>
        </p:txBody>
      </p:sp>
      <p:sp>
        <p:nvSpPr>
          <p:cNvPr id="34875" name="Rectangle 59">
            <a:extLst>
              <a:ext uri="{FF2B5EF4-FFF2-40B4-BE49-F238E27FC236}">
                <a16:creationId xmlns:a16="http://schemas.microsoft.com/office/drawing/2014/main" id="{F6D57AF6-D7D6-DB4E-9A1C-0DCF00780E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3351213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/>
              <a:t>-</a:t>
            </a:r>
          </a:p>
        </p:txBody>
      </p:sp>
      <p:sp>
        <p:nvSpPr>
          <p:cNvPr id="34876" name="Rectangle 60">
            <a:extLst>
              <a:ext uri="{FF2B5EF4-FFF2-40B4-BE49-F238E27FC236}">
                <a16:creationId xmlns:a16="http://schemas.microsoft.com/office/drawing/2014/main" id="{F2F511D2-DD04-034E-9A38-8DBDB0D567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3351213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10</a:t>
            </a:r>
          </a:p>
        </p:txBody>
      </p:sp>
      <p:sp>
        <p:nvSpPr>
          <p:cNvPr id="34877" name="Rectangle 61">
            <a:extLst>
              <a:ext uri="{FF2B5EF4-FFF2-40B4-BE49-F238E27FC236}">
                <a16:creationId xmlns:a16="http://schemas.microsoft.com/office/drawing/2014/main" id="{B9BF647B-BE9B-684F-9B8C-F78E4698D4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2879725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/>
              <a:t>-</a:t>
            </a:r>
          </a:p>
        </p:txBody>
      </p:sp>
      <p:sp>
        <p:nvSpPr>
          <p:cNvPr id="34878" name="Rectangle 62">
            <a:extLst>
              <a:ext uri="{FF2B5EF4-FFF2-40B4-BE49-F238E27FC236}">
                <a16:creationId xmlns:a16="http://schemas.microsoft.com/office/drawing/2014/main" id="{1C6F5130-1E10-3444-ABA6-7F6DF56660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2879725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20</a:t>
            </a:r>
          </a:p>
        </p:txBody>
      </p:sp>
      <p:sp>
        <p:nvSpPr>
          <p:cNvPr id="34879" name="Rectangle 63">
            <a:extLst>
              <a:ext uri="{FF2B5EF4-FFF2-40B4-BE49-F238E27FC236}">
                <a16:creationId xmlns:a16="http://schemas.microsoft.com/office/drawing/2014/main" id="{447BAAEE-28EB-C249-9AD0-DCC9469A15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2406650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/>
              <a:t>+</a:t>
            </a:r>
          </a:p>
        </p:txBody>
      </p:sp>
      <p:sp>
        <p:nvSpPr>
          <p:cNvPr id="34880" name="Rectangle 64">
            <a:extLst>
              <a:ext uri="{FF2B5EF4-FFF2-40B4-BE49-F238E27FC236}">
                <a16:creationId xmlns:a16="http://schemas.microsoft.com/office/drawing/2014/main" id="{DB311F61-9F91-E648-AD7B-AC5FA2032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2406650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10</a:t>
            </a:r>
          </a:p>
        </p:txBody>
      </p:sp>
      <p:sp>
        <p:nvSpPr>
          <p:cNvPr id="34881" name="Rectangle 65">
            <a:extLst>
              <a:ext uri="{FF2B5EF4-FFF2-40B4-BE49-F238E27FC236}">
                <a16:creationId xmlns:a16="http://schemas.microsoft.com/office/drawing/2014/main" id="{154CA8ED-CFF1-AE48-82A9-1CF1E46E7A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1965325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/>
              <a:t>+</a:t>
            </a:r>
          </a:p>
        </p:txBody>
      </p:sp>
      <p:sp>
        <p:nvSpPr>
          <p:cNvPr id="34882" name="Rectangle 66">
            <a:extLst>
              <a:ext uri="{FF2B5EF4-FFF2-40B4-BE49-F238E27FC236}">
                <a16:creationId xmlns:a16="http://schemas.microsoft.com/office/drawing/2014/main" id="{98D9E64E-F499-4E4F-B211-B5B7F06D7D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1965325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10</a:t>
            </a:r>
            <a:endParaRPr lang="zh-TW" altLang="en-US" sz="2800" i="0"/>
          </a:p>
        </p:txBody>
      </p:sp>
      <p:sp>
        <p:nvSpPr>
          <p:cNvPr id="34883" name="Rectangle 67">
            <a:extLst>
              <a:ext uri="{FF2B5EF4-FFF2-40B4-BE49-F238E27FC236}">
                <a16:creationId xmlns:a16="http://schemas.microsoft.com/office/drawing/2014/main" id="{1C8A12E8-864D-574C-9130-2BEDA20595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1538288"/>
            <a:ext cx="628650" cy="395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800" i="0"/>
              <a:t>e</a:t>
            </a:r>
          </a:p>
        </p:txBody>
      </p:sp>
      <p:sp>
        <p:nvSpPr>
          <p:cNvPr id="34884" name="Rectangle 68">
            <a:extLst>
              <a:ext uri="{FF2B5EF4-FFF2-40B4-BE49-F238E27FC236}">
                <a16:creationId xmlns:a16="http://schemas.microsoft.com/office/drawing/2014/main" id="{811FCC2C-030B-EB4B-9513-DF4D3BDD8D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1538288"/>
            <a:ext cx="628650" cy="395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800" i="0"/>
              <a:t>d</a:t>
            </a:r>
          </a:p>
        </p:txBody>
      </p:sp>
      <p:sp>
        <p:nvSpPr>
          <p:cNvPr id="34885" name="Line 69">
            <a:extLst>
              <a:ext uri="{FF2B5EF4-FFF2-40B4-BE49-F238E27FC236}">
                <a16:creationId xmlns:a16="http://schemas.microsoft.com/office/drawing/2014/main" id="{FA657174-E82F-3648-9501-9D3781716E2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800850" y="1538288"/>
            <a:ext cx="0" cy="419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86" name="Line 70">
            <a:extLst>
              <a:ext uri="{FF2B5EF4-FFF2-40B4-BE49-F238E27FC236}">
                <a16:creationId xmlns:a16="http://schemas.microsoft.com/office/drawing/2014/main" id="{0912587D-5CCB-4044-8269-FC922AB2EA2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410450" y="1538288"/>
            <a:ext cx="0" cy="419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87" name="Line 71">
            <a:extLst>
              <a:ext uri="{FF2B5EF4-FFF2-40B4-BE49-F238E27FC236}">
                <a16:creationId xmlns:a16="http://schemas.microsoft.com/office/drawing/2014/main" id="{08551C67-9BF3-5240-8A44-4577A014A5C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020050" y="1570038"/>
            <a:ext cx="0" cy="415925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88" name="Rectangle 72">
            <a:extLst>
              <a:ext uri="{FF2B5EF4-FFF2-40B4-BE49-F238E27FC236}">
                <a16:creationId xmlns:a16="http://schemas.microsoft.com/office/drawing/2014/main" id="{41075369-01C3-7E47-9218-47A2159594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1250" y="5256213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</a:t>
            </a:r>
          </a:p>
        </p:txBody>
      </p:sp>
      <p:sp>
        <p:nvSpPr>
          <p:cNvPr id="34889" name="Rectangle 73">
            <a:extLst>
              <a:ext uri="{FF2B5EF4-FFF2-40B4-BE49-F238E27FC236}">
                <a16:creationId xmlns:a16="http://schemas.microsoft.com/office/drawing/2014/main" id="{694CD8FE-7BEF-7141-B9FB-4C58848C3F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1650" y="5256213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2</a:t>
            </a:r>
          </a:p>
        </p:txBody>
      </p:sp>
      <p:sp>
        <p:nvSpPr>
          <p:cNvPr id="34890" name="Rectangle 74">
            <a:extLst>
              <a:ext uri="{FF2B5EF4-FFF2-40B4-BE49-F238E27FC236}">
                <a16:creationId xmlns:a16="http://schemas.microsoft.com/office/drawing/2014/main" id="{405105DF-EBB9-044B-B0B5-04A0A02217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2050" y="5256213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</a:t>
            </a:r>
          </a:p>
        </p:txBody>
      </p:sp>
      <p:sp>
        <p:nvSpPr>
          <p:cNvPr id="34891" name="Rectangle 75">
            <a:extLst>
              <a:ext uri="{FF2B5EF4-FFF2-40B4-BE49-F238E27FC236}">
                <a16:creationId xmlns:a16="http://schemas.microsoft.com/office/drawing/2014/main" id="{AE278D5B-A107-5E45-BAA9-CAFA7AE5DC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1250" y="4784725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</a:t>
            </a:r>
          </a:p>
        </p:txBody>
      </p:sp>
      <p:sp>
        <p:nvSpPr>
          <p:cNvPr id="34892" name="Rectangle 76">
            <a:extLst>
              <a:ext uri="{FF2B5EF4-FFF2-40B4-BE49-F238E27FC236}">
                <a16:creationId xmlns:a16="http://schemas.microsoft.com/office/drawing/2014/main" id="{7AED4911-AAA3-B848-B625-B434FC0F85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1650" y="4784725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2</a:t>
            </a:r>
          </a:p>
        </p:txBody>
      </p:sp>
      <p:sp>
        <p:nvSpPr>
          <p:cNvPr id="34893" name="Rectangle 77">
            <a:extLst>
              <a:ext uri="{FF2B5EF4-FFF2-40B4-BE49-F238E27FC236}">
                <a16:creationId xmlns:a16="http://schemas.microsoft.com/office/drawing/2014/main" id="{10820779-48C4-8B41-B3AE-BF2BB41F0F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2050" y="4784725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</a:t>
            </a:r>
          </a:p>
        </p:txBody>
      </p:sp>
      <p:sp>
        <p:nvSpPr>
          <p:cNvPr id="34894" name="Rectangle 78">
            <a:extLst>
              <a:ext uri="{FF2B5EF4-FFF2-40B4-BE49-F238E27FC236}">
                <a16:creationId xmlns:a16="http://schemas.microsoft.com/office/drawing/2014/main" id="{D1EED543-049B-D84B-A79A-CB6BF9C559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1250" y="4311650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</a:t>
            </a:r>
          </a:p>
        </p:txBody>
      </p:sp>
      <p:sp>
        <p:nvSpPr>
          <p:cNvPr id="34895" name="Rectangle 79">
            <a:extLst>
              <a:ext uri="{FF2B5EF4-FFF2-40B4-BE49-F238E27FC236}">
                <a16:creationId xmlns:a16="http://schemas.microsoft.com/office/drawing/2014/main" id="{DDE75687-85E6-C74F-9412-F628E6387E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1650" y="4311650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2</a:t>
            </a:r>
          </a:p>
        </p:txBody>
      </p:sp>
      <p:sp>
        <p:nvSpPr>
          <p:cNvPr id="34896" name="Rectangle 80">
            <a:extLst>
              <a:ext uri="{FF2B5EF4-FFF2-40B4-BE49-F238E27FC236}">
                <a16:creationId xmlns:a16="http://schemas.microsoft.com/office/drawing/2014/main" id="{73989159-69A0-534D-8AAF-8B7EF311BA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2050" y="4311650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</a:t>
            </a:r>
          </a:p>
        </p:txBody>
      </p:sp>
      <p:sp>
        <p:nvSpPr>
          <p:cNvPr id="34897" name="Rectangle 81">
            <a:extLst>
              <a:ext uri="{FF2B5EF4-FFF2-40B4-BE49-F238E27FC236}">
                <a16:creationId xmlns:a16="http://schemas.microsoft.com/office/drawing/2014/main" id="{C706AAB8-634C-2849-AEE9-EC805A1D91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1250" y="3870325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</a:t>
            </a:r>
          </a:p>
        </p:txBody>
      </p:sp>
      <p:sp>
        <p:nvSpPr>
          <p:cNvPr id="34898" name="Rectangle 82">
            <a:extLst>
              <a:ext uri="{FF2B5EF4-FFF2-40B4-BE49-F238E27FC236}">
                <a16:creationId xmlns:a16="http://schemas.microsoft.com/office/drawing/2014/main" id="{AFE727BF-6D02-ED4C-9C42-6233E1E494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1650" y="3870325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2</a:t>
            </a:r>
            <a:endParaRPr lang="zh-TW" altLang="en-US" sz="2800" i="0"/>
          </a:p>
        </p:txBody>
      </p:sp>
      <p:sp>
        <p:nvSpPr>
          <p:cNvPr id="34899" name="Rectangle 83">
            <a:extLst>
              <a:ext uri="{FF2B5EF4-FFF2-40B4-BE49-F238E27FC236}">
                <a16:creationId xmlns:a16="http://schemas.microsoft.com/office/drawing/2014/main" id="{EBAA866B-6677-144C-AF4A-98F60C951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2050" y="3870325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</a:t>
            </a:r>
          </a:p>
        </p:txBody>
      </p:sp>
      <p:sp>
        <p:nvSpPr>
          <p:cNvPr id="34900" name="Line 84">
            <a:extLst>
              <a:ext uri="{FF2B5EF4-FFF2-40B4-BE49-F238E27FC236}">
                <a16:creationId xmlns:a16="http://schemas.microsoft.com/office/drawing/2014/main" id="{5D6E5C68-2CFF-D049-89D9-4C1C426789F3}"/>
              </a:ext>
            </a:extLst>
          </p:cNvPr>
          <p:cNvSpPr>
            <a:spLocks noChangeShapeType="1"/>
          </p:cNvSpPr>
          <p:nvPr/>
        </p:nvSpPr>
        <p:spPr bwMode="auto">
          <a:xfrm>
            <a:off x="4991100" y="5729288"/>
            <a:ext cx="302895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901" name="Rectangle 85">
            <a:extLst>
              <a:ext uri="{FF2B5EF4-FFF2-40B4-BE49-F238E27FC236}">
                <a16:creationId xmlns:a16="http://schemas.microsoft.com/office/drawing/2014/main" id="{B68E082D-B9A5-3547-9821-FECF24E2D7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5256213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/>
              <a:t>-</a:t>
            </a:r>
          </a:p>
        </p:txBody>
      </p:sp>
      <p:sp>
        <p:nvSpPr>
          <p:cNvPr id="34902" name="Rectangle 86">
            <a:extLst>
              <a:ext uri="{FF2B5EF4-FFF2-40B4-BE49-F238E27FC236}">
                <a16:creationId xmlns:a16="http://schemas.microsoft.com/office/drawing/2014/main" id="{9EB1DF6B-2117-0140-A295-166FE22C2D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5256213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10</a:t>
            </a:r>
          </a:p>
        </p:txBody>
      </p:sp>
      <p:sp>
        <p:nvSpPr>
          <p:cNvPr id="34903" name="Rectangle 87">
            <a:extLst>
              <a:ext uri="{FF2B5EF4-FFF2-40B4-BE49-F238E27FC236}">
                <a16:creationId xmlns:a16="http://schemas.microsoft.com/office/drawing/2014/main" id="{62277AFF-ED33-2F45-9407-EEA0F14623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4784725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/>
              <a:t>-</a:t>
            </a:r>
          </a:p>
        </p:txBody>
      </p:sp>
      <p:sp>
        <p:nvSpPr>
          <p:cNvPr id="34904" name="Rectangle 88">
            <a:extLst>
              <a:ext uri="{FF2B5EF4-FFF2-40B4-BE49-F238E27FC236}">
                <a16:creationId xmlns:a16="http://schemas.microsoft.com/office/drawing/2014/main" id="{8BB250EA-0C27-0749-8184-D522B4812E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4784725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20</a:t>
            </a:r>
          </a:p>
        </p:txBody>
      </p:sp>
      <p:sp>
        <p:nvSpPr>
          <p:cNvPr id="34905" name="Rectangle 89">
            <a:extLst>
              <a:ext uri="{FF2B5EF4-FFF2-40B4-BE49-F238E27FC236}">
                <a16:creationId xmlns:a16="http://schemas.microsoft.com/office/drawing/2014/main" id="{C374D82A-9B19-7846-AC87-5BCC0EBB79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4311650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/>
              <a:t>+</a:t>
            </a:r>
          </a:p>
        </p:txBody>
      </p:sp>
      <p:sp>
        <p:nvSpPr>
          <p:cNvPr id="34906" name="Rectangle 90">
            <a:extLst>
              <a:ext uri="{FF2B5EF4-FFF2-40B4-BE49-F238E27FC236}">
                <a16:creationId xmlns:a16="http://schemas.microsoft.com/office/drawing/2014/main" id="{E6A1FC0C-2D4D-F049-B889-5FBDF51776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4311650"/>
            <a:ext cx="628650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10</a:t>
            </a:r>
          </a:p>
        </p:txBody>
      </p:sp>
      <p:sp>
        <p:nvSpPr>
          <p:cNvPr id="34907" name="Rectangle 91">
            <a:extLst>
              <a:ext uri="{FF2B5EF4-FFF2-40B4-BE49-F238E27FC236}">
                <a16:creationId xmlns:a16="http://schemas.microsoft.com/office/drawing/2014/main" id="{CA1A45F7-7C4A-324D-9365-392838DC80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3870325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/>
              <a:t>+</a:t>
            </a:r>
          </a:p>
        </p:txBody>
      </p:sp>
      <p:sp>
        <p:nvSpPr>
          <p:cNvPr id="34908" name="Rectangle 92">
            <a:extLst>
              <a:ext uri="{FF2B5EF4-FFF2-40B4-BE49-F238E27FC236}">
                <a16:creationId xmlns:a16="http://schemas.microsoft.com/office/drawing/2014/main" id="{D5A6DE09-9775-504A-86DB-DD2ABF5C59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3870325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800" i="0">
                <a:sym typeface="Symbol" pitchFamily="2" charset="2"/>
              </a:rPr>
              <a:t>10</a:t>
            </a:r>
            <a:endParaRPr lang="zh-TW" altLang="en-US" sz="2800" i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lide Number Placeholder 5">
            <a:extLst>
              <a:ext uri="{FF2B5EF4-FFF2-40B4-BE49-F238E27FC236}">
                <a16:creationId xmlns:a16="http://schemas.microsoft.com/office/drawing/2014/main" id="{EF65D59F-617F-E64D-8D55-577A2F642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41490C2-526D-5D46-ABE8-85E6972C0DDE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21</a:t>
            </a:fld>
            <a:endParaRPr lang="en-US" altLang="zh-TW" sz="1400"/>
          </a:p>
        </p:txBody>
      </p:sp>
      <p:sp>
        <p:nvSpPr>
          <p:cNvPr id="35842" name="Rectangle 4">
            <a:extLst>
              <a:ext uri="{FF2B5EF4-FFF2-40B4-BE49-F238E27FC236}">
                <a16:creationId xmlns:a16="http://schemas.microsoft.com/office/drawing/2014/main" id="{A4176AC8-BFD3-D44A-959D-5DF9B9AD54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914400"/>
            <a:ext cx="83820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buFont typeface="Symbol" pitchFamily="2" charset="2"/>
              <a:buNone/>
            </a:pPr>
            <a:r>
              <a:rPr lang="en-US" altLang="zh-TW">
                <a:solidFill>
                  <a:srgbClr val="333399"/>
                </a:solidFill>
                <a:sym typeface="Symbol" pitchFamily="2" charset="2"/>
              </a:rPr>
              <a:t>Query: To retrieve for each female employee a list of the names of her dependents.</a:t>
            </a:r>
          </a:p>
          <a:p>
            <a:pPr eaLnBrk="1" hangingPunct="1">
              <a:buFont typeface="Symbol" pitchFamily="2" charset="2"/>
              <a:buNone/>
            </a:pPr>
            <a:endParaRPr lang="en-US" altLang="zh-TW">
              <a:solidFill>
                <a:srgbClr val="333399"/>
              </a:solidFill>
              <a:sym typeface="Symbol" pitchFamily="2" charset="2"/>
            </a:endParaRPr>
          </a:p>
          <a:p>
            <a:pPr eaLnBrk="1" hangingPunct="1">
              <a:buFont typeface="Symbol" pitchFamily="2" charset="2"/>
              <a:buNone/>
            </a:pPr>
            <a:endParaRPr lang="en-US" altLang="zh-TW">
              <a:sym typeface="Symbol" pitchFamily="2" charset="2"/>
            </a:endParaRPr>
          </a:p>
        </p:txBody>
      </p:sp>
      <p:sp>
        <p:nvSpPr>
          <p:cNvPr id="35843" name="Rectangle 5">
            <a:extLst>
              <a:ext uri="{FF2B5EF4-FFF2-40B4-BE49-F238E27FC236}">
                <a16:creationId xmlns:a16="http://schemas.microsoft.com/office/drawing/2014/main" id="{A9ABE387-C384-3349-B09B-FE47EE2425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2286000"/>
            <a:ext cx="15240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CC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kumimoji="0" lang="en-US" altLang="zh-TW" sz="2000" b="1" i="0">
                <a:latin typeface="Arial" panose="020B0604020202020204" pitchFamily="34" charset="0"/>
              </a:rPr>
              <a:t>EMPLOYEE</a:t>
            </a:r>
          </a:p>
        </p:txBody>
      </p:sp>
      <p:sp>
        <p:nvSpPr>
          <p:cNvPr id="35844" name="Rectangle 6">
            <a:extLst>
              <a:ext uri="{FF2B5EF4-FFF2-40B4-BE49-F238E27FC236}">
                <a16:creationId xmlns:a16="http://schemas.microsoft.com/office/drawing/2014/main" id="{2B3548B3-C555-314A-9B5C-46BEB05BD7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2971800"/>
            <a:ext cx="596900" cy="542925"/>
          </a:xfrm>
          <a:prstGeom prst="rect">
            <a:avLst/>
          </a:prstGeom>
          <a:solidFill>
            <a:srgbClr val="FFE0E0"/>
          </a:solidFill>
          <a:ln w="1270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1800" i="0" u="sng">
                <a:latin typeface="Arial" panose="020B0604020202020204" pitchFamily="34" charset="0"/>
              </a:rPr>
              <a:t>id</a:t>
            </a:r>
          </a:p>
        </p:txBody>
      </p:sp>
      <p:sp>
        <p:nvSpPr>
          <p:cNvPr id="35845" name="Rectangle 7">
            <a:extLst>
              <a:ext uri="{FF2B5EF4-FFF2-40B4-BE49-F238E27FC236}">
                <a16:creationId xmlns:a16="http://schemas.microsoft.com/office/drawing/2014/main" id="{8EB1C48F-F3D3-294B-851B-46F8973222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2500" y="2971800"/>
            <a:ext cx="914400" cy="542925"/>
          </a:xfrm>
          <a:prstGeom prst="rect">
            <a:avLst/>
          </a:prstGeom>
          <a:solidFill>
            <a:srgbClr val="FFE0E0"/>
          </a:solidFill>
          <a:ln w="1270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1800" i="0">
                <a:latin typeface="Arial" panose="020B0604020202020204" pitchFamily="34" charset="0"/>
              </a:rPr>
              <a:t>bdate</a:t>
            </a:r>
          </a:p>
        </p:txBody>
      </p:sp>
      <p:sp>
        <p:nvSpPr>
          <p:cNvPr id="35846" name="Rectangle 8">
            <a:extLst>
              <a:ext uri="{FF2B5EF4-FFF2-40B4-BE49-F238E27FC236}">
                <a16:creationId xmlns:a16="http://schemas.microsoft.com/office/drawing/2014/main" id="{E3F80559-3701-894C-801D-8AA3F3ABA8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5150" y="2971800"/>
            <a:ext cx="688975" cy="542925"/>
          </a:xfrm>
          <a:prstGeom prst="rect">
            <a:avLst/>
          </a:prstGeom>
          <a:solidFill>
            <a:srgbClr val="FFE0E0"/>
          </a:solidFill>
          <a:ln w="1270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1800" i="0">
                <a:latin typeface="Arial" panose="020B0604020202020204" pitchFamily="34" charset="0"/>
              </a:rPr>
              <a:t>addr</a:t>
            </a:r>
          </a:p>
        </p:txBody>
      </p:sp>
      <p:sp>
        <p:nvSpPr>
          <p:cNvPr id="35847" name="Rectangle 9">
            <a:extLst>
              <a:ext uri="{FF2B5EF4-FFF2-40B4-BE49-F238E27FC236}">
                <a16:creationId xmlns:a16="http://schemas.microsoft.com/office/drawing/2014/main" id="{79722C80-B3B2-4347-9364-898C0CEC57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67300" y="2971800"/>
            <a:ext cx="717550" cy="542925"/>
          </a:xfrm>
          <a:prstGeom prst="rect">
            <a:avLst/>
          </a:prstGeom>
          <a:solidFill>
            <a:srgbClr val="FFE0E0"/>
          </a:solidFill>
          <a:ln w="1270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1800" i="0">
                <a:latin typeface="Arial" panose="020B0604020202020204" pitchFamily="34" charset="0"/>
              </a:rPr>
              <a:t>sex</a:t>
            </a:r>
          </a:p>
        </p:txBody>
      </p:sp>
      <p:sp>
        <p:nvSpPr>
          <p:cNvPr id="35848" name="Rectangle 10">
            <a:extLst>
              <a:ext uri="{FF2B5EF4-FFF2-40B4-BE49-F238E27FC236}">
                <a16:creationId xmlns:a16="http://schemas.microsoft.com/office/drawing/2014/main" id="{44ACD3FE-2759-8346-BC1C-A19F6A58E7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57863" y="2971800"/>
            <a:ext cx="914400" cy="542925"/>
          </a:xfrm>
          <a:prstGeom prst="rect">
            <a:avLst/>
          </a:prstGeom>
          <a:solidFill>
            <a:srgbClr val="FFE0E0"/>
          </a:solidFill>
          <a:ln w="1270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1800" i="0">
                <a:latin typeface="Arial" panose="020B0604020202020204" pitchFamily="34" charset="0"/>
              </a:rPr>
              <a:t>salary</a:t>
            </a:r>
          </a:p>
        </p:txBody>
      </p:sp>
      <p:sp>
        <p:nvSpPr>
          <p:cNvPr id="35849" name="Rectangle 11">
            <a:extLst>
              <a:ext uri="{FF2B5EF4-FFF2-40B4-BE49-F238E27FC236}">
                <a16:creationId xmlns:a16="http://schemas.microsoft.com/office/drawing/2014/main" id="{793EA4FB-6E71-2142-8BDA-616BA27DF1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2971800"/>
            <a:ext cx="730250" cy="542925"/>
          </a:xfrm>
          <a:prstGeom prst="rect">
            <a:avLst/>
          </a:prstGeom>
          <a:solidFill>
            <a:srgbClr val="FFE0E0"/>
          </a:solidFill>
          <a:ln w="1270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1800" i="0">
                <a:latin typeface="Arial" panose="020B0604020202020204" pitchFamily="34" charset="0"/>
              </a:rPr>
              <a:t>dno</a:t>
            </a:r>
          </a:p>
        </p:txBody>
      </p:sp>
      <p:sp>
        <p:nvSpPr>
          <p:cNvPr id="35850" name="Rectangle 12">
            <a:extLst>
              <a:ext uri="{FF2B5EF4-FFF2-40B4-BE49-F238E27FC236}">
                <a16:creationId xmlns:a16="http://schemas.microsoft.com/office/drawing/2014/main" id="{DD24EC78-A613-8241-A1BC-188A768188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2971800"/>
            <a:ext cx="1074738" cy="542925"/>
          </a:xfrm>
          <a:prstGeom prst="rect">
            <a:avLst/>
          </a:prstGeom>
          <a:solidFill>
            <a:srgbClr val="FFE0E0"/>
          </a:solidFill>
          <a:ln w="1270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1800" i="0">
                <a:latin typeface="Arial" panose="020B0604020202020204" pitchFamily="34" charset="0"/>
              </a:rPr>
              <a:t>super_id</a:t>
            </a:r>
          </a:p>
        </p:txBody>
      </p:sp>
      <p:sp>
        <p:nvSpPr>
          <p:cNvPr id="35851" name="Rectangle 13">
            <a:extLst>
              <a:ext uri="{FF2B5EF4-FFF2-40B4-BE49-F238E27FC236}">
                <a16:creationId xmlns:a16="http://schemas.microsoft.com/office/drawing/2014/main" id="{AF44AAA5-6526-9B40-B9F4-C7BE8BD3B7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3733800"/>
            <a:ext cx="19050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CC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kumimoji="0" lang="en-US" altLang="zh-TW" sz="2000" b="1" i="0">
                <a:latin typeface="Arial" panose="020B0604020202020204" pitchFamily="34" charset="0"/>
              </a:rPr>
              <a:t>DEPENDENT</a:t>
            </a:r>
          </a:p>
        </p:txBody>
      </p:sp>
      <p:grpSp>
        <p:nvGrpSpPr>
          <p:cNvPr id="35852" name="Group 14">
            <a:extLst>
              <a:ext uri="{FF2B5EF4-FFF2-40B4-BE49-F238E27FC236}">
                <a16:creationId xmlns:a16="http://schemas.microsoft.com/office/drawing/2014/main" id="{C54C091D-A892-2A4C-BD5C-46F620CAB6B5}"/>
              </a:ext>
            </a:extLst>
          </p:cNvPr>
          <p:cNvGrpSpPr>
            <a:grpSpLocks/>
          </p:cNvGrpSpPr>
          <p:nvPr/>
        </p:nvGrpSpPr>
        <p:grpSpPr bwMode="auto">
          <a:xfrm>
            <a:off x="1600200" y="4572000"/>
            <a:ext cx="5638800" cy="533400"/>
            <a:chOff x="1460" y="2376"/>
            <a:chExt cx="3552" cy="336"/>
          </a:xfrm>
        </p:grpSpPr>
        <p:sp>
          <p:nvSpPr>
            <p:cNvPr id="35856" name="Rectangle 15">
              <a:extLst>
                <a:ext uri="{FF2B5EF4-FFF2-40B4-BE49-F238E27FC236}">
                  <a16:creationId xmlns:a16="http://schemas.microsoft.com/office/drawing/2014/main" id="{9737ADB5-A494-9043-8DBA-1DEF03CAE1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0" y="2376"/>
              <a:ext cx="384" cy="336"/>
            </a:xfrm>
            <a:prstGeom prst="rect">
              <a:avLst/>
            </a:prstGeom>
            <a:solidFill>
              <a:srgbClr val="FFE0E0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 u="sng">
                  <a:latin typeface="Arial" panose="020B0604020202020204" pitchFamily="34" charset="0"/>
                </a:rPr>
                <a:t>eid</a:t>
              </a:r>
            </a:p>
          </p:txBody>
        </p:sp>
        <p:sp>
          <p:nvSpPr>
            <p:cNvPr id="35857" name="Rectangle 16">
              <a:extLst>
                <a:ext uri="{FF2B5EF4-FFF2-40B4-BE49-F238E27FC236}">
                  <a16:creationId xmlns:a16="http://schemas.microsoft.com/office/drawing/2014/main" id="{0130FC1F-9A2E-0447-81FF-037E07CC61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92" y="2376"/>
              <a:ext cx="432" cy="336"/>
            </a:xfrm>
            <a:prstGeom prst="rect">
              <a:avLst/>
            </a:prstGeom>
            <a:solidFill>
              <a:srgbClr val="FFE0E0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>
                  <a:latin typeface="Arial" panose="020B0604020202020204" pitchFamily="34" charset="0"/>
                </a:rPr>
                <a:t>sex</a:t>
              </a:r>
            </a:p>
          </p:txBody>
        </p:sp>
        <p:sp>
          <p:nvSpPr>
            <p:cNvPr id="35858" name="Rectangle 17">
              <a:extLst>
                <a:ext uri="{FF2B5EF4-FFF2-40B4-BE49-F238E27FC236}">
                  <a16:creationId xmlns:a16="http://schemas.microsoft.com/office/drawing/2014/main" id="{EFA6E41D-6E49-384A-9373-8F05D2401A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4" y="2376"/>
              <a:ext cx="1248" cy="336"/>
            </a:xfrm>
            <a:prstGeom prst="rect">
              <a:avLst/>
            </a:prstGeom>
            <a:solidFill>
              <a:srgbClr val="FFE0E0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 u="sng">
                  <a:latin typeface="Arial" panose="020B0604020202020204" pitchFamily="34" charset="0"/>
                </a:rPr>
                <a:t>dependent-name</a:t>
              </a:r>
            </a:p>
          </p:txBody>
        </p:sp>
        <p:sp>
          <p:nvSpPr>
            <p:cNvPr id="35859" name="Rectangle 18">
              <a:extLst>
                <a:ext uri="{FF2B5EF4-FFF2-40B4-BE49-F238E27FC236}">
                  <a16:creationId xmlns:a16="http://schemas.microsoft.com/office/drawing/2014/main" id="{AA43CEB1-90DA-F644-A888-E74149F840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24" y="2376"/>
              <a:ext cx="576" cy="336"/>
            </a:xfrm>
            <a:prstGeom prst="rect">
              <a:avLst/>
            </a:prstGeom>
            <a:solidFill>
              <a:srgbClr val="FFE0E0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>
                  <a:latin typeface="Arial" panose="020B0604020202020204" pitchFamily="34" charset="0"/>
                </a:rPr>
                <a:t>bdate</a:t>
              </a:r>
            </a:p>
          </p:txBody>
        </p:sp>
        <p:sp>
          <p:nvSpPr>
            <p:cNvPr id="35860" name="Rectangle 19">
              <a:extLst>
                <a:ext uri="{FF2B5EF4-FFF2-40B4-BE49-F238E27FC236}">
                  <a16:creationId xmlns:a16="http://schemas.microsoft.com/office/drawing/2014/main" id="{5D202DC2-546F-C345-9580-DA7F4F86DE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0" y="2376"/>
              <a:ext cx="912" cy="336"/>
            </a:xfrm>
            <a:prstGeom prst="rect">
              <a:avLst/>
            </a:prstGeom>
            <a:solidFill>
              <a:srgbClr val="FFE0E0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>
                  <a:latin typeface="Arial" panose="020B0604020202020204" pitchFamily="34" charset="0"/>
                </a:rPr>
                <a:t>relationship</a:t>
              </a:r>
            </a:p>
          </p:txBody>
        </p:sp>
      </p:grpSp>
      <p:sp>
        <p:nvSpPr>
          <p:cNvPr id="35853" name="Rectangle 20">
            <a:extLst>
              <a:ext uri="{FF2B5EF4-FFF2-40B4-BE49-F238E27FC236}">
                <a16:creationId xmlns:a16="http://schemas.microsoft.com/office/drawing/2014/main" id="{C4855928-47EB-1C47-B5DD-3058066747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3000" y="2971800"/>
            <a:ext cx="900113" cy="533400"/>
          </a:xfrm>
          <a:prstGeom prst="rect">
            <a:avLst/>
          </a:prstGeom>
          <a:solidFill>
            <a:srgbClr val="FFE0E0"/>
          </a:solidFill>
          <a:ln w="1270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1800" i="0">
                <a:latin typeface="Arial" panose="020B0604020202020204" pitchFamily="34" charset="0"/>
              </a:rPr>
              <a:t>f_name</a:t>
            </a:r>
          </a:p>
        </p:txBody>
      </p:sp>
      <p:sp>
        <p:nvSpPr>
          <p:cNvPr id="35854" name="Rectangle 21">
            <a:extLst>
              <a:ext uri="{FF2B5EF4-FFF2-40B4-BE49-F238E27FC236}">
                <a16:creationId xmlns:a16="http://schemas.microsoft.com/office/drawing/2014/main" id="{970C81FE-4942-9741-9D1F-BE8789301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2971800"/>
            <a:ext cx="900113" cy="533400"/>
          </a:xfrm>
          <a:prstGeom prst="rect">
            <a:avLst/>
          </a:prstGeom>
          <a:solidFill>
            <a:srgbClr val="FFE0E0"/>
          </a:solidFill>
          <a:ln w="12700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1800" i="0">
                <a:latin typeface="Arial" panose="020B0604020202020204" pitchFamily="34" charset="0"/>
              </a:rPr>
              <a:t>l_name</a:t>
            </a:r>
          </a:p>
        </p:txBody>
      </p:sp>
      <p:sp>
        <p:nvSpPr>
          <p:cNvPr id="26646" name="Line 22">
            <a:extLst>
              <a:ext uri="{FF2B5EF4-FFF2-40B4-BE49-F238E27FC236}">
                <a16:creationId xmlns:a16="http://schemas.microsoft.com/office/drawing/2014/main" id="{CADB8059-1C79-B24C-BF36-00077B91562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905000" y="3505200"/>
            <a:ext cx="1371600" cy="10668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Slide Number Placeholder 3">
            <a:extLst>
              <a:ext uri="{FF2B5EF4-FFF2-40B4-BE49-F238E27FC236}">
                <a16:creationId xmlns:a16="http://schemas.microsoft.com/office/drawing/2014/main" id="{AF5B48CD-0C9F-F142-B7E4-B8BCC0449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E0C7D5E-287E-C04A-AFF4-AF5A301383EE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22</a:t>
            </a:fld>
            <a:endParaRPr lang="en-US" altLang="zh-TW" sz="1400"/>
          </a:p>
        </p:txBody>
      </p:sp>
      <p:graphicFrame>
        <p:nvGraphicFramePr>
          <p:cNvPr id="36866" name="Object 2">
            <a:extLst>
              <a:ext uri="{FF2B5EF4-FFF2-40B4-BE49-F238E27FC236}">
                <a16:creationId xmlns:a16="http://schemas.microsoft.com/office/drawing/2014/main" id="{DD8BB35D-6430-8B4E-8BDD-7CFD361AFE8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2209800"/>
          <a:ext cx="8534400" cy="984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4" name="Worksheet" r:id="rId3" imgW="6121400" imgH="711200" progId="Excel.Sheet.8">
                  <p:embed/>
                </p:oleObj>
              </mc:Choice>
              <mc:Fallback>
                <p:oleObj name="Worksheet" r:id="rId3" imgW="6121400" imgH="711200" progId="Excel.Shee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lum bright="-3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r="-1456" b="-1518"/>
                      <a:stretch>
                        <a:fillRect/>
                      </a:stretch>
                    </p:blipFill>
                    <p:spPr bwMode="auto">
                      <a:xfrm>
                        <a:off x="381000" y="2209800"/>
                        <a:ext cx="8534400" cy="984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867" name="Object 3">
            <a:extLst>
              <a:ext uri="{FF2B5EF4-FFF2-40B4-BE49-F238E27FC236}">
                <a16:creationId xmlns:a16="http://schemas.microsoft.com/office/drawing/2014/main" id="{3AA30DB8-9C2E-874E-92B7-4A9A2AA3D6D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28800" y="3429000"/>
          <a:ext cx="2590800" cy="99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5" name="Worksheet" r:id="rId5" imgW="1854200" imgH="711200" progId="Excel.Sheet.8">
                  <p:embed/>
                </p:oleObj>
              </mc:Choice>
              <mc:Fallback>
                <p:oleObj name="Worksheet" r:id="rId5" imgW="1854200" imgH="711200" progId="Excel.Sheet.8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lum bright="-3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r="-1456" b="-1518"/>
                      <a:stretch>
                        <a:fillRect/>
                      </a:stretch>
                    </p:blipFill>
                    <p:spPr bwMode="auto">
                      <a:xfrm>
                        <a:off x="1828800" y="3429000"/>
                        <a:ext cx="2590800" cy="9921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868" name="Object 4">
            <a:extLst>
              <a:ext uri="{FF2B5EF4-FFF2-40B4-BE49-F238E27FC236}">
                <a16:creationId xmlns:a16="http://schemas.microsoft.com/office/drawing/2014/main" id="{36E2E2D1-913A-C547-8EBE-3567F74BB91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28800" y="4876800"/>
          <a:ext cx="4724400" cy="1223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6" name="Worksheet" r:id="rId7" imgW="3352800" imgH="876300" progId="Excel.Sheet.8">
                  <p:embed/>
                </p:oleObj>
              </mc:Choice>
              <mc:Fallback>
                <p:oleObj name="Worksheet" r:id="rId7" imgW="3352800" imgH="876300" progId="Excel.Shee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lum bright="-3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r="-1456" b="-1518"/>
                      <a:stretch>
                        <a:fillRect/>
                      </a:stretch>
                    </p:blipFill>
                    <p:spPr bwMode="auto">
                      <a:xfrm>
                        <a:off x="1828800" y="4876800"/>
                        <a:ext cx="4724400" cy="12239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869" name="Text Box 5">
            <a:extLst>
              <a:ext uri="{FF2B5EF4-FFF2-40B4-BE49-F238E27FC236}">
                <a16:creationId xmlns:a16="http://schemas.microsoft.com/office/drawing/2014/main" id="{3FD0035E-CF96-0845-9C43-9924B1AC57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1828800"/>
            <a:ext cx="16954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kumimoji="0" lang="en-US" altLang="zh-TW" sz="1800" b="1" i="0">
                <a:latin typeface="Arial" panose="020B0604020202020204" pitchFamily="34" charset="0"/>
              </a:rPr>
              <a:t>Female_emps</a:t>
            </a:r>
          </a:p>
        </p:txBody>
      </p:sp>
      <p:sp>
        <p:nvSpPr>
          <p:cNvPr id="36870" name="Text Box 6">
            <a:extLst>
              <a:ext uri="{FF2B5EF4-FFF2-40B4-BE49-F238E27FC236}">
                <a16:creationId xmlns:a16="http://schemas.microsoft.com/office/drawing/2014/main" id="{6FA58889-9A48-8445-A7A6-B8B5B2A541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3505200"/>
            <a:ext cx="14033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kumimoji="0" lang="en-US" altLang="zh-TW" sz="1800" b="1" i="0">
                <a:latin typeface="Arial" panose="020B0604020202020204" pitchFamily="34" charset="0"/>
              </a:rPr>
              <a:t>Empnames</a:t>
            </a:r>
          </a:p>
        </p:txBody>
      </p:sp>
      <p:sp>
        <p:nvSpPr>
          <p:cNvPr id="36871" name="Text Box 7">
            <a:extLst>
              <a:ext uri="{FF2B5EF4-FFF2-40B4-BE49-F238E27FC236}">
                <a16:creationId xmlns:a16="http://schemas.microsoft.com/office/drawing/2014/main" id="{BCF396B2-E171-D549-83FA-83F23B214F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4724400"/>
            <a:ext cx="1492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kumimoji="0" lang="en-US" altLang="zh-TW" sz="1800" b="1" i="0">
                <a:latin typeface="Arial" panose="020B0604020202020204" pitchFamily="34" charset="0"/>
              </a:rPr>
              <a:t>Dependents</a:t>
            </a:r>
          </a:p>
        </p:txBody>
      </p:sp>
      <p:sp>
        <p:nvSpPr>
          <p:cNvPr id="27656" name="Text Box 8">
            <a:extLst>
              <a:ext uri="{FF2B5EF4-FFF2-40B4-BE49-F238E27FC236}">
                <a16:creationId xmlns:a16="http://schemas.microsoft.com/office/drawing/2014/main" id="{A14BA38D-38EA-5141-97D6-0EEE3EB712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914400"/>
            <a:ext cx="63119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Symbol" pitchFamily="18" charset="2"/>
              <a:buNone/>
              <a:defRPr/>
            </a:pPr>
            <a:r>
              <a:rPr kumimoji="0" lang="en-US" altLang="zh-TW" sz="2000" i="0" dirty="0" err="1">
                <a:solidFill>
                  <a:schemeClr val="tx1"/>
                </a:solidFill>
                <a:latin typeface="Arial" charset="0"/>
                <a:sym typeface="Symbol" pitchFamily="18" charset="2"/>
              </a:rPr>
              <a:t>Female_emps</a:t>
            </a:r>
            <a:r>
              <a:rPr kumimoji="0" lang="en-US" altLang="zh-TW" sz="2000" i="0" dirty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   </a:t>
            </a:r>
            <a:r>
              <a:rPr kumimoji="0" lang="en-US" altLang="zh-TW" sz="2000" baseline="-25000" dirty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sex=‘F’</a:t>
            </a:r>
            <a:r>
              <a:rPr kumimoji="0" lang="en-US" altLang="zh-TW" sz="2000" i="0" dirty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 ( </a:t>
            </a:r>
            <a:r>
              <a:rPr kumimoji="0" lang="en-US" altLang="zh-TW" sz="2000" dirty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Employee</a:t>
            </a:r>
            <a:r>
              <a:rPr kumimoji="0" lang="en-US" altLang="zh-TW" sz="2000" i="0" dirty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 )</a:t>
            </a:r>
          </a:p>
          <a:p>
            <a:pPr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Symbol" pitchFamily="18" charset="2"/>
              <a:buNone/>
              <a:defRPr/>
            </a:pPr>
            <a:r>
              <a:rPr kumimoji="0" lang="en-US" altLang="zh-TW" sz="2000" i="0" dirty="0" err="1">
                <a:solidFill>
                  <a:schemeClr val="tx1"/>
                </a:solidFill>
                <a:latin typeface="Arial" charset="0"/>
                <a:sym typeface="Symbol" pitchFamily="18" charset="2"/>
              </a:rPr>
              <a:t>Empnames</a:t>
            </a:r>
            <a:r>
              <a:rPr kumimoji="0" lang="en-US" altLang="zh-TW" sz="2000" i="0" dirty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  </a:t>
            </a:r>
            <a:r>
              <a:rPr kumimoji="0" lang="en-US" altLang="zh-TW" sz="2000" b="1" i="0" dirty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</a:t>
            </a:r>
            <a:r>
              <a:rPr kumimoji="0" lang="en-US" altLang="zh-TW" sz="2000" i="0" dirty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 </a:t>
            </a:r>
            <a:r>
              <a:rPr kumimoji="0" lang="en-US" altLang="zh-TW" sz="2000" baseline="-25000" dirty="0" err="1">
                <a:solidFill>
                  <a:schemeClr val="tx1"/>
                </a:solidFill>
                <a:latin typeface="Arial" charset="0"/>
                <a:sym typeface="Symbol" pitchFamily="18" charset="2"/>
              </a:rPr>
              <a:t>f_name,l_name,id</a:t>
            </a:r>
            <a:r>
              <a:rPr kumimoji="0" lang="en-US" altLang="zh-TW" sz="2000" i="0" dirty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 ( </a:t>
            </a:r>
            <a:r>
              <a:rPr kumimoji="0" lang="en-US" altLang="zh-TW" sz="2000" dirty="0" err="1">
                <a:solidFill>
                  <a:schemeClr val="tx1"/>
                </a:solidFill>
                <a:latin typeface="Arial" charset="0"/>
                <a:sym typeface="Symbol" pitchFamily="18" charset="2"/>
              </a:rPr>
              <a:t>Female_emps</a:t>
            </a:r>
            <a:r>
              <a:rPr kumimoji="0" lang="en-US" altLang="zh-TW" sz="2000" i="0" dirty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 )</a:t>
            </a:r>
            <a:endParaRPr kumimoji="0" lang="en-US" altLang="zh-TW" sz="2000" i="0" dirty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charset="0"/>
            </a:endParaRPr>
          </a:p>
        </p:txBody>
      </p:sp>
      <p:sp>
        <p:nvSpPr>
          <p:cNvPr id="36873" name="Freeform 9">
            <a:extLst>
              <a:ext uri="{FF2B5EF4-FFF2-40B4-BE49-F238E27FC236}">
                <a16:creationId xmlns:a16="http://schemas.microsoft.com/office/drawing/2014/main" id="{0E04925E-0B50-DE4B-8266-AC5806B0E222}"/>
              </a:ext>
            </a:extLst>
          </p:cNvPr>
          <p:cNvSpPr>
            <a:spLocks/>
          </p:cNvSpPr>
          <p:nvPr/>
        </p:nvSpPr>
        <p:spPr bwMode="auto">
          <a:xfrm>
            <a:off x="2151063" y="4383088"/>
            <a:ext cx="1897062" cy="484187"/>
          </a:xfrm>
          <a:custGeom>
            <a:avLst/>
            <a:gdLst>
              <a:gd name="T0" fmla="*/ 0 w 1195"/>
              <a:gd name="T1" fmla="*/ 2147483646 h 305"/>
              <a:gd name="T2" fmla="*/ 2147483646 w 1195"/>
              <a:gd name="T3" fmla="*/ 2147483646 h 305"/>
              <a:gd name="T4" fmla="*/ 2147483646 w 1195"/>
              <a:gd name="T5" fmla="*/ 2147483646 h 305"/>
              <a:gd name="T6" fmla="*/ 2147483646 w 1195"/>
              <a:gd name="T7" fmla="*/ 0 h 305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195" h="305">
                <a:moveTo>
                  <a:pt x="0" y="305"/>
                </a:moveTo>
                <a:cubicBezTo>
                  <a:pt x="83" y="183"/>
                  <a:pt x="222" y="186"/>
                  <a:pt x="356" y="178"/>
                </a:cubicBezTo>
                <a:cubicBezTo>
                  <a:pt x="480" y="186"/>
                  <a:pt x="579" y="194"/>
                  <a:pt x="703" y="187"/>
                </a:cubicBezTo>
                <a:cubicBezTo>
                  <a:pt x="879" y="164"/>
                  <a:pt x="1065" y="130"/>
                  <a:pt x="1195" y="0"/>
                </a:cubicBezTo>
              </a:path>
            </a:pathLst>
          </a:custGeom>
          <a:noFill/>
          <a:ln w="38100" cap="flat" cmpd="sng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Number Placeholder 3">
            <a:extLst>
              <a:ext uri="{FF2B5EF4-FFF2-40B4-BE49-F238E27FC236}">
                <a16:creationId xmlns:a16="http://schemas.microsoft.com/office/drawing/2014/main" id="{3723635D-732D-B447-8269-B9E460D0C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00D5E3B-B7CD-CD4D-99B9-3AD5D281358F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23</a:t>
            </a:fld>
            <a:endParaRPr lang="en-US" altLang="zh-TW" sz="1400"/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CC1F5C78-CEBA-DA43-AF2E-A8072A105E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838200"/>
            <a:ext cx="7620000" cy="1004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buClr>
                <a:schemeClr val="bg2"/>
              </a:buClr>
              <a:buSzPct val="75000"/>
              <a:buFont typeface="Symbol" pitchFamily="18" charset="2"/>
              <a:buNone/>
              <a:defRPr/>
            </a:pPr>
            <a:endParaRPr kumimoji="0" lang="en-US" altLang="zh-TW" sz="2400" i="0">
              <a:solidFill>
                <a:schemeClr val="tx1"/>
              </a:solidFill>
              <a:latin typeface="Arial" charset="0"/>
              <a:sym typeface="Symbol" pitchFamily="18" charset="2"/>
            </a:endParaRPr>
          </a:p>
          <a:p>
            <a:pPr eaLnBrk="1" hangingPunct="1">
              <a:spcBef>
                <a:spcPct val="50000"/>
              </a:spcBef>
              <a:buClr>
                <a:schemeClr val="bg2"/>
              </a:buClr>
              <a:buSzPct val="75000"/>
              <a:buFont typeface="Symbol" pitchFamily="18" charset="2"/>
              <a:buNone/>
              <a:defRPr/>
            </a:pPr>
            <a:r>
              <a:rPr kumimoji="0" lang="en-US" altLang="zh-TW" sz="2400">
                <a:solidFill>
                  <a:schemeClr val="tx1"/>
                </a:solidFill>
                <a:latin typeface="Arial" charset="0"/>
                <a:sym typeface="Symbol" pitchFamily="18" charset="2"/>
              </a:rPr>
              <a:t>Emp_dependents</a:t>
            </a:r>
            <a:r>
              <a:rPr kumimoji="0" lang="en-US" altLang="zh-TW" sz="2400" i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  </a:t>
            </a:r>
            <a:r>
              <a:rPr kumimoji="0" lang="en-US" altLang="zh-TW" sz="2400">
                <a:solidFill>
                  <a:schemeClr val="tx1"/>
                </a:solidFill>
                <a:latin typeface="Arial" charset="0"/>
                <a:sym typeface="Symbol" pitchFamily="18" charset="2"/>
              </a:rPr>
              <a:t>Empnames </a:t>
            </a:r>
            <a:r>
              <a:rPr kumimoji="0" lang="en-US" altLang="zh-TW" sz="2400" i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x</a:t>
            </a:r>
            <a:r>
              <a:rPr kumimoji="0" lang="en-US" altLang="zh-TW" sz="2400">
                <a:solidFill>
                  <a:schemeClr val="tx1"/>
                </a:solidFill>
                <a:latin typeface="Arial" charset="0"/>
                <a:sym typeface="Symbol" pitchFamily="18" charset="2"/>
              </a:rPr>
              <a:t> Dependents</a:t>
            </a:r>
            <a:endParaRPr kumimoji="0" lang="en-US" altLang="zh-TW" i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charset="0"/>
            </a:endParaRPr>
          </a:p>
        </p:txBody>
      </p:sp>
      <p:sp>
        <p:nvSpPr>
          <p:cNvPr id="37891" name="Rectangle 5">
            <a:extLst>
              <a:ext uri="{FF2B5EF4-FFF2-40B4-BE49-F238E27FC236}">
                <a16:creationId xmlns:a16="http://schemas.microsoft.com/office/drawing/2014/main" id="{E96B4CC4-C70A-9F49-BA1E-FAD338E02F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2667000"/>
            <a:ext cx="8229600" cy="990600"/>
          </a:xfrm>
          <a:prstGeom prst="rect">
            <a:avLst/>
          </a:prstGeom>
          <a:solidFill>
            <a:srgbClr val="FFFF99">
              <a:alpha val="50195"/>
            </a:srgb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FF9933"/>
              </a:solidFill>
            </a:endParaRPr>
          </a:p>
        </p:txBody>
      </p:sp>
      <p:sp>
        <p:nvSpPr>
          <p:cNvPr id="28678" name="Rectangle 6">
            <a:extLst>
              <a:ext uri="{FF2B5EF4-FFF2-40B4-BE49-F238E27FC236}">
                <a16:creationId xmlns:a16="http://schemas.microsoft.com/office/drawing/2014/main" id="{D354A082-81CF-0B4F-8021-D5A5777FBA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0" y="2209800"/>
            <a:ext cx="5410200" cy="381000"/>
          </a:xfrm>
          <a:prstGeom prst="rect">
            <a:avLst/>
          </a:prstGeom>
          <a:solidFill>
            <a:srgbClr val="FFFF00">
              <a:alpha val="50195"/>
            </a:srgb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FF9933"/>
              </a:solidFill>
            </a:endParaRPr>
          </a:p>
        </p:txBody>
      </p:sp>
      <p:sp>
        <p:nvSpPr>
          <p:cNvPr id="28679" name="Rectangle 7">
            <a:extLst>
              <a:ext uri="{FF2B5EF4-FFF2-40B4-BE49-F238E27FC236}">
                <a16:creationId xmlns:a16="http://schemas.microsoft.com/office/drawing/2014/main" id="{63B805C7-82B1-7A4E-AC05-A9B8EBA001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2209800"/>
            <a:ext cx="3124200" cy="381000"/>
          </a:xfrm>
          <a:prstGeom prst="rect">
            <a:avLst/>
          </a:prstGeom>
          <a:solidFill>
            <a:srgbClr val="CC99FF">
              <a:alpha val="50195"/>
            </a:srgb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FF9933"/>
              </a:solidFill>
            </a:endParaRPr>
          </a:p>
        </p:txBody>
      </p:sp>
      <p:sp>
        <p:nvSpPr>
          <p:cNvPr id="28680" name="Rectangle 8">
            <a:extLst>
              <a:ext uri="{FF2B5EF4-FFF2-40B4-BE49-F238E27FC236}">
                <a16:creationId xmlns:a16="http://schemas.microsoft.com/office/drawing/2014/main" id="{BB2C8A28-0D06-F94E-90C7-EC66E16059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4191000"/>
            <a:ext cx="8686800" cy="304800"/>
          </a:xfrm>
          <a:prstGeom prst="rect">
            <a:avLst/>
          </a:prstGeom>
          <a:solidFill>
            <a:schemeClr val="accent1">
              <a:alpha val="50195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FF9933"/>
              </a:solidFill>
            </a:endParaRPr>
          </a:p>
        </p:txBody>
      </p:sp>
      <p:sp>
        <p:nvSpPr>
          <p:cNvPr id="28681" name="Rectangle 9">
            <a:extLst>
              <a:ext uri="{FF2B5EF4-FFF2-40B4-BE49-F238E27FC236}">
                <a16:creationId xmlns:a16="http://schemas.microsoft.com/office/drawing/2014/main" id="{ACD3922A-8E71-5B48-B824-84852D1788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2057400"/>
            <a:ext cx="1981200" cy="4038600"/>
          </a:xfrm>
          <a:prstGeom prst="rect">
            <a:avLst/>
          </a:prstGeom>
          <a:noFill/>
          <a:ln w="57150">
            <a:solidFill>
              <a:schemeClr val="accent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8080">
                    <a:alpha val="50195"/>
                  </a:srgbClr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FF9933"/>
              </a:solidFill>
            </a:endParaRPr>
          </a:p>
        </p:txBody>
      </p:sp>
      <p:graphicFrame>
        <p:nvGraphicFramePr>
          <p:cNvPr id="37896" name="Object 10">
            <a:extLst>
              <a:ext uri="{FF2B5EF4-FFF2-40B4-BE49-F238E27FC236}">
                <a16:creationId xmlns:a16="http://schemas.microsoft.com/office/drawing/2014/main" id="{A76CC8FF-C6AC-094A-A24B-19D4BD06C7C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7200" y="2286000"/>
          <a:ext cx="8382000" cy="3576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8" name="Worksheet" r:id="rId3" imgW="5080000" imgH="2171700" progId="Excel.Sheet.8">
                  <p:embed/>
                </p:oleObj>
              </mc:Choice>
              <mc:Fallback>
                <p:oleObj name="Worksheet" r:id="rId3" imgW="5080000" imgH="2171700" progId="Excel.Sheet.8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lum bright="-3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r="-1456" b="-1518"/>
                      <a:stretch>
                        <a:fillRect/>
                      </a:stretch>
                    </p:blipFill>
                    <p:spPr bwMode="auto">
                      <a:xfrm>
                        <a:off x="457200" y="2286000"/>
                        <a:ext cx="8382000" cy="3576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897" name="Text Box 11">
            <a:extLst>
              <a:ext uri="{FF2B5EF4-FFF2-40B4-BE49-F238E27FC236}">
                <a16:creationId xmlns:a16="http://schemas.microsoft.com/office/drawing/2014/main" id="{3BFBB390-55DA-A54F-BE15-8179EFA1E2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847850"/>
            <a:ext cx="20891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kumimoji="0" lang="en-US" altLang="zh-TW" sz="1800" b="1" i="0">
                <a:latin typeface="Arial" panose="020B0604020202020204" pitchFamily="34" charset="0"/>
              </a:rPr>
              <a:t>Emp_dependents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6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6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6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6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86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86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86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86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8" grpId="0" animBg="1"/>
      <p:bldP spid="28679" grpId="0" animBg="1"/>
      <p:bldP spid="28680" grpId="0" animBg="1"/>
      <p:bldP spid="2868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Slide Number Placeholder 3">
            <a:extLst>
              <a:ext uri="{FF2B5EF4-FFF2-40B4-BE49-F238E27FC236}">
                <a16:creationId xmlns:a16="http://schemas.microsoft.com/office/drawing/2014/main" id="{19302884-FDC8-F44D-89B4-ACBF69B7B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CF152CE-0FE6-3D41-94D2-C1DC4E9796E9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24</a:t>
            </a:fld>
            <a:endParaRPr lang="en-US" altLang="zh-TW" sz="1400"/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D2CFB76F-43B5-AE48-892C-AA7C105BCB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3276600"/>
            <a:ext cx="1219200" cy="762000"/>
          </a:xfrm>
          <a:prstGeom prst="rect">
            <a:avLst/>
          </a:prstGeom>
          <a:solidFill>
            <a:srgbClr val="FFFF99">
              <a:alpha val="50195"/>
            </a:srgb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FF9933"/>
              </a:solidFill>
            </a:endParaRPr>
          </a:p>
        </p:txBody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3C7EF026-DC38-E54C-90CB-BE286AA1A8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3276600"/>
            <a:ext cx="2133600" cy="838200"/>
          </a:xfrm>
          <a:prstGeom prst="rect">
            <a:avLst/>
          </a:prstGeom>
          <a:solidFill>
            <a:schemeClr val="accent1">
              <a:alpha val="50195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FF9933"/>
              </a:solidFill>
            </a:endParaRPr>
          </a:p>
        </p:txBody>
      </p:sp>
      <p:graphicFrame>
        <p:nvGraphicFramePr>
          <p:cNvPr id="29700" name="Object 4">
            <a:extLst>
              <a:ext uri="{FF2B5EF4-FFF2-40B4-BE49-F238E27FC236}">
                <a16:creationId xmlns:a16="http://schemas.microsoft.com/office/drawing/2014/main" id="{8F616B1F-DA70-4940-9C00-072006D7A6F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3400" y="5029200"/>
          <a:ext cx="3109913" cy="733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1" name="Worksheet" r:id="rId3" imgW="1854200" imgH="393700" progId="Excel.Sheet.8">
                  <p:embed/>
                </p:oleObj>
              </mc:Choice>
              <mc:Fallback>
                <p:oleObj name="Worksheet" r:id="rId3" imgW="1854200" imgH="393700" progId="Excel.Sheet.8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lum bright="-3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r="-1456" b="-1518"/>
                      <a:stretch>
                        <a:fillRect/>
                      </a:stretch>
                    </p:blipFill>
                    <p:spPr bwMode="auto">
                      <a:xfrm>
                        <a:off x="533400" y="5029200"/>
                        <a:ext cx="3109913" cy="733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917" name="Text Box 5">
            <a:extLst>
              <a:ext uri="{FF2B5EF4-FFF2-40B4-BE49-F238E27FC236}">
                <a16:creationId xmlns:a16="http://schemas.microsoft.com/office/drawing/2014/main" id="{BB3339CA-0D7E-1A49-A2B5-79FBD26C16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2819400"/>
            <a:ext cx="22923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kumimoji="0" lang="en-US" altLang="zh-TW" sz="1800" b="1" i="0">
                <a:latin typeface="Arial" panose="020B0604020202020204" pitchFamily="34" charset="0"/>
              </a:rPr>
              <a:t>Actual_dependents</a:t>
            </a:r>
          </a:p>
        </p:txBody>
      </p:sp>
      <p:sp>
        <p:nvSpPr>
          <p:cNvPr id="29702" name="Text Box 6">
            <a:extLst>
              <a:ext uri="{FF2B5EF4-FFF2-40B4-BE49-F238E27FC236}">
                <a16:creationId xmlns:a16="http://schemas.microsoft.com/office/drawing/2014/main" id="{7BF4A018-048D-4045-9A75-A760ED56C0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4495800"/>
            <a:ext cx="8826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kumimoji="0" lang="en-US" altLang="zh-TW" sz="1800" b="1" i="0">
                <a:latin typeface="Arial" panose="020B0604020202020204" pitchFamily="34" charset="0"/>
              </a:rPr>
              <a:t>Result</a:t>
            </a:r>
          </a:p>
        </p:txBody>
      </p:sp>
      <p:graphicFrame>
        <p:nvGraphicFramePr>
          <p:cNvPr id="38919" name="Object 7">
            <a:extLst>
              <a:ext uri="{FF2B5EF4-FFF2-40B4-BE49-F238E27FC236}">
                <a16:creationId xmlns:a16="http://schemas.microsoft.com/office/drawing/2014/main" id="{E60D4F41-C906-8843-8101-975708A128C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7200" y="3352800"/>
          <a:ext cx="8505825" cy="639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2" name="Worksheet" r:id="rId5" imgW="5080000" imgH="393700" progId="Excel.Sheet.8">
                  <p:embed/>
                </p:oleObj>
              </mc:Choice>
              <mc:Fallback>
                <p:oleObj name="Worksheet" r:id="rId5" imgW="5080000" imgH="393700" progId="Excel.Shee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lum bright="-3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r="-1456" b="-1518"/>
                      <a:stretch>
                        <a:fillRect/>
                      </a:stretch>
                    </p:blipFill>
                    <p:spPr bwMode="auto">
                      <a:xfrm>
                        <a:off x="457200" y="3352800"/>
                        <a:ext cx="8505825" cy="6397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920" name="Rectangle 8">
            <a:extLst>
              <a:ext uri="{FF2B5EF4-FFF2-40B4-BE49-F238E27FC236}">
                <a16:creationId xmlns:a16="http://schemas.microsoft.com/office/drawing/2014/main" id="{D21C2B7F-AD6C-0046-BB20-376C0B0215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066800"/>
            <a:ext cx="8610600" cy="1509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bg2"/>
              </a:buClr>
              <a:buSzPct val="75000"/>
              <a:buFont typeface="Symbol" pitchFamily="2" charset="2"/>
              <a:buNone/>
            </a:pPr>
            <a:r>
              <a:rPr kumimoji="0" lang="en-US" altLang="zh-TW" sz="1800">
                <a:solidFill>
                  <a:schemeClr val="bg2"/>
                </a:solidFill>
                <a:latin typeface="Arial" panose="020B0604020202020204" pitchFamily="34" charset="0"/>
                <a:sym typeface="Symbol" pitchFamily="2" charset="2"/>
              </a:rPr>
              <a:t>Query: To retrieve for each female employee a list of the names of her dependents</a:t>
            </a:r>
            <a:endParaRPr kumimoji="0" lang="en-US" altLang="zh-TW" sz="1800">
              <a:latin typeface="Arial" panose="020B0604020202020204" pitchFamily="34" charset="0"/>
              <a:sym typeface="Symbol" pitchFamily="2" charset="2"/>
            </a:endParaRPr>
          </a:p>
          <a:p>
            <a:pPr eaLnBrk="1" hangingPunct="1">
              <a:spcBef>
                <a:spcPct val="50000"/>
              </a:spcBef>
              <a:buClr>
                <a:schemeClr val="bg2"/>
              </a:buClr>
              <a:buSzPct val="75000"/>
              <a:buFont typeface="Symbol" pitchFamily="2" charset="2"/>
              <a:buNone/>
            </a:pPr>
            <a:r>
              <a:rPr kumimoji="0" lang="en-US" altLang="zh-TW" sz="2400">
                <a:latin typeface="Arial" panose="020B0604020202020204" pitchFamily="34" charset="0"/>
                <a:sym typeface="Symbol" pitchFamily="2" charset="2"/>
              </a:rPr>
              <a:t>Actual_dependents</a:t>
            </a:r>
            <a:r>
              <a:rPr kumimoji="0" lang="en-US" altLang="zh-TW" sz="2400" i="0">
                <a:latin typeface="Arial" panose="020B0604020202020204" pitchFamily="34" charset="0"/>
                <a:sym typeface="Symbol" pitchFamily="2" charset="2"/>
              </a:rPr>
              <a:t>   </a:t>
            </a:r>
            <a:r>
              <a:rPr kumimoji="0" lang="en-US" altLang="zh-TW" sz="2400" baseline="-25000">
                <a:latin typeface="Arial" panose="020B0604020202020204" pitchFamily="34" charset="0"/>
                <a:sym typeface="Symbol" pitchFamily="2" charset="2"/>
              </a:rPr>
              <a:t>id=eid</a:t>
            </a:r>
            <a:r>
              <a:rPr kumimoji="0" lang="en-US" altLang="zh-TW" sz="2400" i="0">
                <a:latin typeface="Arial" panose="020B0604020202020204" pitchFamily="34" charset="0"/>
                <a:sym typeface="Symbol" pitchFamily="2" charset="2"/>
              </a:rPr>
              <a:t> ( </a:t>
            </a:r>
            <a:r>
              <a:rPr kumimoji="0" lang="en-US" altLang="zh-TW" sz="2400">
                <a:latin typeface="Arial" panose="020B0604020202020204" pitchFamily="34" charset="0"/>
                <a:sym typeface="Symbol" pitchFamily="2" charset="2"/>
              </a:rPr>
              <a:t>Emps_dependents</a:t>
            </a:r>
            <a:r>
              <a:rPr kumimoji="0" lang="en-US" altLang="zh-TW" sz="2400" i="0">
                <a:latin typeface="Arial" panose="020B0604020202020204" pitchFamily="34" charset="0"/>
                <a:sym typeface="Symbol" pitchFamily="2" charset="2"/>
              </a:rPr>
              <a:t> )</a:t>
            </a:r>
          </a:p>
          <a:p>
            <a:pPr eaLnBrk="1" hangingPunct="1">
              <a:spcBef>
                <a:spcPct val="50000"/>
              </a:spcBef>
              <a:buClr>
                <a:schemeClr val="bg2"/>
              </a:buClr>
              <a:buSzPct val="75000"/>
              <a:buFont typeface="Symbol" pitchFamily="2" charset="2"/>
              <a:buNone/>
            </a:pPr>
            <a:r>
              <a:rPr kumimoji="0" lang="en-US" altLang="zh-TW" sz="2400">
                <a:latin typeface="Arial" panose="020B0604020202020204" pitchFamily="34" charset="0"/>
                <a:sym typeface="Symbol" pitchFamily="2" charset="2"/>
              </a:rPr>
              <a:t>Result</a:t>
            </a:r>
            <a:r>
              <a:rPr kumimoji="0" lang="en-US" altLang="zh-TW" sz="2400" i="0">
                <a:latin typeface="Arial" panose="020B0604020202020204" pitchFamily="34" charset="0"/>
                <a:sym typeface="Symbol" pitchFamily="2" charset="2"/>
              </a:rPr>
              <a:t>  </a:t>
            </a:r>
            <a:r>
              <a:rPr kumimoji="0" lang="en-US" altLang="zh-TW" sz="2600" b="1" i="0">
                <a:latin typeface="Arial" panose="020B0604020202020204" pitchFamily="34" charset="0"/>
                <a:sym typeface="Symbol" pitchFamily="2" charset="2"/>
              </a:rPr>
              <a:t></a:t>
            </a:r>
            <a:r>
              <a:rPr kumimoji="0" lang="en-US" altLang="zh-TW" sz="2400" i="0">
                <a:latin typeface="Arial" panose="020B0604020202020204" pitchFamily="34" charset="0"/>
                <a:sym typeface="Symbol" pitchFamily="2" charset="2"/>
              </a:rPr>
              <a:t> </a:t>
            </a:r>
            <a:r>
              <a:rPr kumimoji="0" lang="en-US" altLang="zh-TW" sz="2400" baseline="-25000">
                <a:latin typeface="Arial" panose="020B0604020202020204" pitchFamily="34" charset="0"/>
                <a:sym typeface="Symbol" pitchFamily="2" charset="2"/>
              </a:rPr>
              <a:t>f_name,l_name,dep_name</a:t>
            </a:r>
            <a:r>
              <a:rPr kumimoji="0" lang="en-US" altLang="zh-TW" sz="2400" i="0">
                <a:latin typeface="Arial" panose="020B0604020202020204" pitchFamily="34" charset="0"/>
                <a:sym typeface="Symbol" pitchFamily="2" charset="2"/>
              </a:rPr>
              <a:t> ( </a:t>
            </a:r>
            <a:r>
              <a:rPr kumimoji="0" lang="en-US" altLang="zh-TW" sz="2400">
                <a:latin typeface="Arial" panose="020B0604020202020204" pitchFamily="34" charset="0"/>
                <a:sym typeface="Symbol" pitchFamily="2" charset="2"/>
              </a:rPr>
              <a:t>Actual_dependents</a:t>
            </a:r>
            <a:r>
              <a:rPr kumimoji="0" lang="en-US" altLang="zh-TW" sz="2400" i="0">
                <a:latin typeface="Arial" panose="020B0604020202020204" pitchFamily="34" charset="0"/>
                <a:sym typeface="Symbol" pitchFamily="2" charset="2"/>
              </a:rPr>
              <a:t> 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6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6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96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96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97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97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97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97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98" grpId="0" animBg="1"/>
      <p:bldP spid="29699" grpId="0" animBg="1"/>
      <p:bldP spid="29702" grpId="0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Number Placeholder 5">
            <a:extLst>
              <a:ext uri="{FF2B5EF4-FFF2-40B4-BE49-F238E27FC236}">
                <a16:creationId xmlns:a16="http://schemas.microsoft.com/office/drawing/2014/main" id="{0A6509FC-E9FE-034B-ABD7-9396E1E15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E53DDEF-E5A3-7041-A518-8D58531382BB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25</a:t>
            </a:fld>
            <a:endParaRPr lang="en-US" altLang="zh-TW" sz="1400"/>
          </a:p>
        </p:txBody>
      </p:sp>
      <p:sp>
        <p:nvSpPr>
          <p:cNvPr id="39938" name="Rectangle 3">
            <a:extLst>
              <a:ext uri="{FF2B5EF4-FFF2-40B4-BE49-F238E27FC236}">
                <a16:creationId xmlns:a16="http://schemas.microsoft.com/office/drawing/2014/main" id="{2CF4CAAC-8D49-274C-9790-202076FBFA0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838200"/>
            <a:ext cx="7772400" cy="5257800"/>
          </a:xfrm>
        </p:spPr>
        <p:txBody>
          <a:bodyPr/>
          <a:lstStyle/>
          <a:p>
            <a:pPr eaLnBrk="1" hangingPunct="1"/>
            <a:r>
              <a:rPr lang="en-US" altLang="zh-TW">
                <a:solidFill>
                  <a:schemeClr val="accent2"/>
                </a:solidFill>
              </a:rPr>
              <a:t>Join</a:t>
            </a:r>
            <a:r>
              <a:rPr lang="en-US" altLang="zh-TW"/>
              <a:t> </a:t>
            </a:r>
          </a:p>
          <a:p>
            <a:pPr lvl="1" eaLnBrk="1" hangingPunct="1"/>
            <a:r>
              <a:rPr lang="en-US" altLang="zh-TW" sz="2400">
                <a:sym typeface="Symbol" pitchFamily="2" charset="2"/>
              </a:rPr>
              <a:t>Because the sequence of operations,  ×</a:t>
            </a:r>
            <a:r>
              <a:rPr lang="zh-TW" altLang="en-US" sz="2400">
                <a:sym typeface="Symbol" pitchFamily="2" charset="2"/>
              </a:rPr>
              <a:t> </a:t>
            </a:r>
            <a:r>
              <a:rPr lang="en-US" altLang="zh-TW" sz="2400">
                <a:sym typeface="Symbol" pitchFamily="2" charset="2"/>
              </a:rPr>
              <a:t>followed by  is quite common, a special operations, called the </a:t>
            </a:r>
            <a:r>
              <a:rPr lang="en-US" altLang="zh-TW" sz="2400">
                <a:latin typeface="Arial" panose="020B0604020202020204" pitchFamily="34" charset="0"/>
                <a:sym typeface="Symbol" pitchFamily="2" charset="2"/>
              </a:rPr>
              <a:t>“</a:t>
            </a:r>
            <a:r>
              <a:rPr lang="en-US" altLang="zh-TW" sz="2400">
                <a:sym typeface="Symbol" pitchFamily="2" charset="2"/>
              </a:rPr>
              <a:t>join</a:t>
            </a:r>
            <a:r>
              <a:rPr lang="en-US" altLang="zh-TW" sz="2400">
                <a:latin typeface="Arial" panose="020B0604020202020204" pitchFamily="34" charset="0"/>
                <a:sym typeface="Symbol" pitchFamily="2" charset="2"/>
              </a:rPr>
              <a:t>”</a:t>
            </a:r>
            <a:r>
              <a:rPr lang="en-US" altLang="zh-TW" sz="2400">
                <a:sym typeface="Symbol" pitchFamily="2" charset="2"/>
              </a:rPr>
              <a:t> operation (    ) was created to specify these as a single operation</a:t>
            </a:r>
            <a:r>
              <a:rPr lang="en-US" altLang="zh-TW" sz="2400"/>
              <a:t>.</a:t>
            </a:r>
          </a:p>
          <a:p>
            <a:pPr lvl="1" eaLnBrk="1" hangingPunct="1"/>
            <a:r>
              <a:rPr lang="en-US" altLang="zh-TW" sz="2400"/>
              <a:t>Join can be defined as a cross-product followed by selections and sometimes with projections.</a:t>
            </a:r>
          </a:p>
          <a:p>
            <a:pPr lvl="1" eaLnBrk="1" hangingPunct="1"/>
            <a:r>
              <a:rPr lang="en-US" altLang="zh-TW" sz="2400"/>
              <a:t>The result of a cross-product is typically much larger than the result of a join, and it is very important to recognize joins and implement them without materializing the underlying cross-product.</a:t>
            </a:r>
            <a:endParaRPr lang="en-US" altLang="zh-TW"/>
          </a:p>
        </p:txBody>
      </p:sp>
      <p:grpSp>
        <p:nvGrpSpPr>
          <p:cNvPr id="39939" name="Group 9">
            <a:extLst>
              <a:ext uri="{FF2B5EF4-FFF2-40B4-BE49-F238E27FC236}">
                <a16:creationId xmlns:a16="http://schemas.microsoft.com/office/drawing/2014/main" id="{838C67D3-CBE1-1840-A4A7-51B565551C0C}"/>
              </a:ext>
            </a:extLst>
          </p:cNvPr>
          <p:cNvGrpSpPr>
            <a:grpSpLocks/>
          </p:cNvGrpSpPr>
          <p:nvPr/>
        </p:nvGrpSpPr>
        <p:grpSpPr bwMode="auto">
          <a:xfrm>
            <a:off x="2895600" y="2286000"/>
            <a:ext cx="228600" cy="152400"/>
            <a:chOff x="1824" y="1440"/>
            <a:chExt cx="144" cy="96"/>
          </a:xfrm>
        </p:grpSpPr>
        <p:sp>
          <p:nvSpPr>
            <p:cNvPr id="39940" name="Line 5">
              <a:extLst>
                <a:ext uri="{FF2B5EF4-FFF2-40B4-BE49-F238E27FC236}">
                  <a16:creationId xmlns:a16="http://schemas.microsoft.com/office/drawing/2014/main" id="{EE63EE43-82C3-A24C-B8B8-95068BEE1CE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24" y="1440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941" name="Line 6">
              <a:extLst>
                <a:ext uri="{FF2B5EF4-FFF2-40B4-BE49-F238E27FC236}">
                  <a16:creationId xmlns:a16="http://schemas.microsoft.com/office/drawing/2014/main" id="{31164AD8-29EE-0240-804F-5C1DF45AF02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4" y="1440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942" name="Line 7">
              <a:extLst>
                <a:ext uri="{FF2B5EF4-FFF2-40B4-BE49-F238E27FC236}">
                  <a16:creationId xmlns:a16="http://schemas.microsoft.com/office/drawing/2014/main" id="{957EA263-DB46-9446-B671-C974D7B8F72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24" y="1440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943" name="Line 8">
              <a:extLst>
                <a:ext uri="{FF2B5EF4-FFF2-40B4-BE49-F238E27FC236}">
                  <a16:creationId xmlns:a16="http://schemas.microsoft.com/office/drawing/2014/main" id="{CB85BFE6-EA2E-F94C-8922-D7E7180D10A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68" y="1440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Number Placeholder 5">
            <a:extLst>
              <a:ext uri="{FF2B5EF4-FFF2-40B4-BE49-F238E27FC236}">
                <a16:creationId xmlns:a16="http://schemas.microsoft.com/office/drawing/2014/main" id="{3577DEA1-C487-1A45-B7FF-AF51C3B53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93F2266-9631-A944-8043-8D4A613D1E74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26</a:t>
            </a:fld>
            <a:endParaRPr lang="en-US" altLang="zh-TW" sz="1400"/>
          </a:p>
        </p:txBody>
      </p:sp>
      <p:sp>
        <p:nvSpPr>
          <p:cNvPr id="40962" name="Rectangle 3">
            <a:extLst>
              <a:ext uri="{FF2B5EF4-FFF2-40B4-BE49-F238E27FC236}">
                <a16:creationId xmlns:a16="http://schemas.microsoft.com/office/drawing/2014/main" id="{991A7AA6-E6F1-B64C-A98D-AE377EB6807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762000"/>
            <a:ext cx="7772400" cy="5334000"/>
          </a:xfrm>
        </p:spPr>
        <p:txBody>
          <a:bodyPr/>
          <a:lstStyle/>
          <a:p>
            <a:pPr eaLnBrk="1" hangingPunct="1"/>
            <a:r>
              <a:rPr lang="en-US" altLang="zh-TW">
                <a:solidFill>
                  <a:schemeClr val="accent2"/>
                </a:solidFill>
              </a:rPr>
              <a:t>Condition Join</a:t>
            </a:r>
          </a:p>
          <a:p>
            <a:pPr lvl="1" eaLnBrk="1" hangingPunct="1"/>
            <a:r>
              <a:rPr lang="en-US" altLang="zh-TW"/>
              <a:t>The most general version of join operation accepts a </a:t>
            </a:r>
            <a:r>
              <a:rPr lang="en-US" altLang="zh-TW" i="1">
                <a:solidFill>
                  <a:schemeClr val="accent2"/>
                </a:solidFill>
              </a:rPr>
              <a:t>join condition c</a:t>
            </a:r>
            <a:r>
              <a:rPr lang="en-US" altLang="zh-TW"/>
              <a:t>.</a:t>
            </a:r>
          </a:p>
          <a:p>
            <a:pPr lvl="1" eaLnBrk="1" hangingPunct="1"/>
            <a:r>
              <a:rPr lang="en-US" altLang="zh-TW"/>
              <a:t>The join condition is identical to a selection condition in form.</a:t>
            </a:r>
          </a:p>
          <a:p>
            <a:pPr lvl="1" eaLnBrk="1" hangingPunct="1"/>
            <a:r>
              <a:rPr lang="en-US" altLang="zh-TW"/>
              <a:t>The operation is defined as follows:</a:t>
            </a:r>
          </a:p>
        </p:txBody>
      </p:sp>
      <p:graphicFrame>
        <p:nvGraphicFramePr>
          <p:cNvPr id="40963" name="Object 4">
            <a:extLst>
              <a:ext uri="{FF2B5EF4-FFF2-40B4-BE49-F238E27FC236}">
                <a16:creationId xmlns:a16="http://schemas.microsoft.com/office/drawing/2014/main" id="{5F94CBEA-C7B0-504E-A20A-0E39BDD6FE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00200" y="3810000"/>
          <a:ext cx="35814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64" name="Equation" r:id="rId3" imgW="31013400" imgH="5270500" progId="Equation.3">
                  <p:embed/>
                </p:oleObj>
              </mc:Choice>
              <mc:Fallback>
                <p:oleObj name="Equation" r:id="rId3" imgW="31013400" imgH="52705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0200" y="3810000"/>
                        <a:ext cx="3581400" cy="609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Slide Number Placeholder 3">
            <a:extLst>
              <a:ext uri="{FF2B5EF4-FFF2-40B4-BE49-F238E27FC236}">
                <a16:creationId xmlns:a16="http://schemas.microsoft.com/office/drawing/2014/main" id="{355E6B9E-5EFF-BF49-A4CF-D24AF4CFE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53EA43D-0CDF-F64E-A049-4AECBE2F7301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27</a:t>
            </a:fld>
            <a:endParaRPr lang="en-US" altLang="zh-TW" sz="1400"/>
          </a:p>
        </p:txBody>
      </p:sp>
      <p:graphicFrame>
        <p:nvGraphicFramePr>
          <p:cNvPr id="32870" name="Group 102">
            <a:extLst>
              <a:ext uri="{FF2B5EF4-FFF2-40B4-BE49-F238E27FC236}">
                <a16:creationId xmlns:a16="http://schemas.microsoft.com/office/drawing/2014/main" id="{53B3100A-144E-AA43-ABB2-FF8DD5F55728}"/>
              </a:ext>
            </a:extLst>
          </p:cNvPr>
          <p:cNvGraphicFramePr>
            <a:graphicFrameLocks noGrp="1"/>
          </p:cNvGraphicFramePr>
          <p:nvPr/>
        </p:nvGraphicFramePr>
        <p:xfrm>
          <a:off x="990600" y="1447800"/>
          <a:ext cx="3124200" cy="1341438"/>
        </p:xfrm>
        <a:graphic>
          <a:graphicData uri="http://schemas.openxmlformats.org/drawingml/2006/table">
            <a:tbl>
              <a:tblPr/>
              <a:tblGrid>
                <a:gridCol w="781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6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32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32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53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sid</a:t>
                      </a:r>
                    </a:p>
                  </a:txBody>
                  <a:tcPr marT="45731" marB="4573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sname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rating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age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3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22</a:t>
                      </a:r>
                    </a:p>
                  </a:txBody>
                  <a:tcPr marT="45731" marB="4573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Dustin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7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45.0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3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31</a:t>
                      </a:r>
                    </a:p>
                  </a:txBody>
                  <a:tcPr marT="45731" marB="4573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Lubber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8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55.5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3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58</a:t>
                      </a:r>
                    </a:p>
                  </a:txBody>
                  <a:tcPr marT="45731" marB="4573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Rusty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10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35.5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32864" name="Group 96">
            <a:extLst>
              <a:ext uri="{FF2B5EF4-FFF2-40B4-BE49-F238E27FC236}">
                <a16:creationId xmlns:a16="http://schemas.microsoft.com/office/drawing/2014/main" id="{AD0C5FC4-138D-724A-AE05-E3C79BB89CB8}"/>
              </a:ext>
            </a:extLst>
          </p:cNvPr>
          <p:cNvGraphicFramePr>
            <a:graphicFrameLocks noGrp="1"/>
          </p:cNvGraphicFramePr>
          <p:nvPr/>
        </p:nvGraphicFramePr>
        <p:xfrm>
          <a:off x="4724400" y="1447800"/>
          <a:ext cx="3200400" cy="1006475"/>
        </p:xfrm>
        <a:graphic>
          <a:graphicData uri="http://schemas.openxmlformats.org/drawingml/2006/table">
            <a:tbl>
              <a:tblPr/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35492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sid</a:t>
                      </a:r>
                    </a:p>
                  </a:txBody>
                  <a:tcPr marT="45749" marB="4574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bid</a:t>
                      </a:r>
                    </a:p>
                  </a:txBody>
                  <a:tcPr marT="45749" marB="4574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day</a:t>
                      </a:r>
                    </a:p>
                  </a:txBody>
                  <a:tcPr marT="45749" marB="4574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92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22</a:t>
                      </a:r>
                    </a:p>
                  </a:txBody>
                  <a:tcPr marT="45749" marB="4574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101</a:t>
                      </a:r>
                    </a:p>
                  </a:txBody>
                  <a:tcPr marT="45749" marB="4574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10/10/96</a:t>
                      </a:r>
                    </a:p>
                  </a:txBody>
                  <a:tcPr marT="45749" marB="4574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492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58</a:t>
                      </a:r>
                    </a:p>
                  </a:txBody>
                  <a:tcPr marT="45749" marB="4574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103</a:t>
                      </a:r>
                    </a:p>
                  </a:txBody>
                  <a:tcPr marT="45749" marB="4574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11/12/96</a:t>
                      </a:r>
                    </a:p>
                  </a:txBody>
                  <a:tcPr marT="45749" marB="4574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2031" name="Text Box 100">
            <a:extLst>
              <a:ext uri="{FF2B5EF4-FFF2-40B4-BE49-F238E27FC236}">
                <a16:creationId xmlns:a16="http://schemas.microsoft.com/office/drawing/2014/main" id="{420F288B-E9ED-614D-B807-66DB8AF5E6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89650" y="990600"/>
            <a:ext cx="387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400" i="0"/>
              <a:t>R</a:t>
            </a:r>
          </a:p>
        </p:txBody>
      </p:sp>
      <p:sp>
        <p:nvSpPr>
          <p:cNvPr id="42032" name="Text Box 101">
            <a:extLst>
              <a:ext uri="{FF2B5EF4-FFF2-40B4-BE49-F238E27FC236}">
                <a16:creationId xmlns:a16="http://schemas.microsoft.com/office/drawing/2014/main" id="{978A8ABA-3110-F44A-9C98-C8864B2C9B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65388" y="990600"/>
            <a:ext cx="3540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400" i="0"/>
              <a:t>S</a:t>
            </a:r>
          </a:p>
        </p:txBody>
      </p:sp>
      <p:graphicFrame>
        <p:nvGraphicFramePr>
          <p:cNvPr id="32912" name="Group 144">
            <a:extLst>
              <a:ext uri="{FF2B5EF4-FFF2-40B4-BE49-F238E27FC236}">
                <a16:creationId xmlns:a16="http://schemas.microsoft.com/office/drawing/2014/main" id="{3062AD53-7BDD-F54A-A1C3-BC658DA76061}"/>
              </a:ext>
            </a:extLst>
          </p:cNvPr>
          <p:cNvGraphicFramePr>
            <a:graphicFrameLocks noGrp="1"/>
          </p:cNvGraphicFramePr>
          <p:nvPr/>
        </p:nvGraphicFramePr>
        <p:xfrm>
          <a:off x="1752600" y="4495800"/>
          <a:ext cx="6096000" cy="1143000"/>
        </p:xfrm>
        <a:graphic>
          <a:graphicData uri="http://schemas.openxmlformats.org/drawingml/2006/table">
            <a:tbl>
              <a:tblPr/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81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(sid)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sname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rating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age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(sid)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bid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day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Dustin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45.0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58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103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11/12/96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31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Lubber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55.5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58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103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11/12/96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2067" name="Object 145">
            <a:extLst>
              <a:ext uri="{FF2B5EF4-FFF2-40B4-BE49-F238E27FC236}">
                <a16:creationId xmlns:a16="http://schemas.microsoft.com/office/drawing/2014/main" id="{142FB37B-597B-3541-815B-696F2EA5EF0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19488" y="3884613"/>
          <a:ext cx="2198687" cy="534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77" name="Equation" r:id="rId3" imgW="21653500" imgH="5270500" progId="Equation.3">
                  <p:embed/>
                </p:oleObj>
              </mc:Choice>
              <mc:Fallback>
                <p:oleObj name="Equation" r:id="rId3" imgW="21653500" imgH="5270500" progId="Equation.3">
                  <p:embed/>
                  <p:pic>
                    <p:nvPicPr>
                      <p:cNvPr id="0" name="Object 14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19488" y="3884613"/>
                        <a:ext cx="2198687" cy="5349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2921" name="Group 153">
            <a:extLst>
              <a:ext uri="{FF2B5EF4-FFF2-40B4-BE49-F238E27FC236}">
                <a16:creationId xmlns:a16="http://schemas.microsoft.com/office/drawing/2014/main" id="{2B81BFBA-7BC8-AE45-85C8-C7BC3F0E2FA7}"/>
              </a:ext>
            </a:extLst>
          </p:cNvPr>
          <p:cNvGrpSpPr>
            <a:grpSpLocks/>
          </p:cNvGrpSpPr>
          <p:nvPr/>
        </p:nvGrpSpPr>
        <p:grpSpPr bwMode="auto">
          <a:xfrm>
            <a:off x="990600" y="1752600"/>
            <a:ext cx="6934200" cy="3505200"/>
            <a:chOff x="624" y="1104"/>
            <a:chExt cx="4368" cy="2208"/>
          </a:xfrm>
        </p:grpSpPr>
        <p:sp>
          <p:nvSpPr>
            <p:cNvPr id="42074" name="Rectangle 146">
              <a:extLst>
                <a:ext uri="{FF2B5EF4-FFF2-40B4-BE49-F238E27FC236}">
                  <a16:creationId xmlns:a16="http://schemas.microsoft.com/office/drawing/2014/main" id="{623423F8-0E65-CA42-B81A-11EB6DBD87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" y="1104"/>
              <a:ext cx="1968" cy="240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42075" name="Rectangle 147">
              <a:extLst>
                <a:ext uri="{FF2B5EF4-FFF2-40B4-BE49-F238E27FC236}">
                  <a16:creationId xmlns:a16="http://schemas.microsoft.com/office/drawing/2014/main" id="{C5B9D276-7CC2-9841-82C1-445EC5F91C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6" y="1344"/>
              <a:ext cx="2016" cy="192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42076" name="Rectangle 152">
              <a:extLst>
                <a:ext uri="{FF2B5EF4-FFF2-40B4-BE49-F238E27FC236}">
                  <a16:creationId xmlns:a16="http://schemas.microsoft.com/office/drawing/2014/main" id="{138C0186-83AB-CD4A-B004-77AC2B9BA0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4" y="3072"/>
              <a:ext cx="3840" cy="240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</p:grpSp>
      <p:grpSp>
        <p:nvGrpSpPr>
          <p:cNvPr id="32923" name="Group 155">
            <a:extLst>
              <a:ext uri="{FF2B5EF4-FFF2-40B4-BE49-F238E27FC236}">
                <a16:creationId xmlns:a16="http://schemas.microsoft.com/office/drawing/2014/main" id="{F75CB306-7880-2D43-9113-21F04EEB227C}"/>
              </a:ext>
            </a:extLst>
          </p:cNvPr>
          <p:cNvGrpSpPr>
            <a:grpSpLocks/>
          </p:cNvGrpSpPr>
          <p:nvPr/>
        </p:nvGrpSpPr>
        <p:grpSpPr bwMode="auto">
          <a:xfrm>
            <a:off x="990600" y="2133600"/>
            <a:ext cx="6934200" cy="3505200"/>
            <a:chOff x="624" y="1344"/>
            <a:chExt cx="4368" cy="2208"/>
          </a:xfrm>
        </p:grpSpPr>
        <p:grpSp>
          <p:nvGrpSpPr>
            <p:cNvPr id="42070" name="Group 151">
              <a:extLst>
                <a:ext uri="{FF2B5EF4-FFF2-40B4-BE49-F238E27FC236}">
                  <a16:creationId xmlns:a16="http://schemas.microsoft.com/office/drawing/2014/main" id="{85CB8165-B955-8E41-B4E5-0FB68DCB5DA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4" y="1344"/>
              <a:ext cx="4368" cy="192"/>
              <a:chOff x="624" y="1344"/>
              <a:chExt cx="4368" cy="192"/>
            </a:xfrm>
          </p:grpSpPr>
          <p:sp>
            <p:nvSpPr>
              <p:cNvPr id="42072" name="Rectangle 149">
                <a:extLst>
                  <a:ext uri="{FF2B5EF4-FFF2-40B4-BE49-F238E27FC236}">
                    <a16:creationId xmlns:a16="http://schemas.microsoft.com/office/drawing/2014/main" id="{F1908BDF-852C-5A47-B58A-FF3A188E12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" y="1344"/>
                <a:ext cx="1968" cy="192"/>
              </a:xfrm>
              <a:prstGeom prst="rect">
                <a:avLst/>
              </a:prstGeom>
              <a:solidFill>
                <a:srgbClr val="FFCC66">
                  <a:alpha val="50195"/>
                </a:srgb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1800">
                  <a:solidFill>
                    <a:srgbClr val="FF9933"/>
                  </a:solidFill>
                </a:endParaRPr>
              </a:p>
            </p:txBody>
          </p:sp>
          <p:sp>
            <p:nvSpPr>
              <p:cNvPr id="42073" name="Rectangle 150">
                <a:extLst>
                  <a:ext uri="{FF2B5EF4-FFF2-40B4-BE49-F238E27FC236}">
                    <a16:creationId xmlns:a16="http://schemas.microsoft.com/office/drawing/2014/main" id="{14A49AB7-3908-A142-B25E-D4B65C9797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76" y="1344"/>
                <a:ext cx="2016" cy="192"/>
              </a:xfrm>
              <a:prstGeom prst="rect">
                <a:avLst/>
              </a:prstGeom>
              <a:solidFill>
                <a:srgbClr val="FFCC66">
                  <a:alpha val="50195"/>
                </a:srgb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1800">
                  <a:solidFill>
                    <a:srgbClr val="FF9933"/>
                  </a:solidFill>
                </a:endParaRPr>
              </a:p>
            </p:txBody>
          </p:sp>
        </p:grpSp>
        <p:sp>
          <p:nvSpPr>
            <p:cNvPr id="42071" name="Rectangle 154">
              <a:extLst>
                <a:ext uri="{FF2B5EF4-FFF2-40B4-BE49-F238E27FC236}">
                  <a16:creationId xmlns:a16="http://schemas.microsoft.com/office/drawing/2014/main" id="{039B4149-C049-714F-BE8A-67D8D12E1E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4" y="3312"/>
              <a:ext cx="3840" cy="240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9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9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2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29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29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2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Slide Number Placeholder 3">
            <a:extLst>
              <a:ext uri="{FF2B5EF4-FFF2-40B4-BE49-F238E27FC236}">
                <a16:creationId xmlns:a16="http://schemas.microsoft.com/office/drawing/2014/main" id="{B8274568-7405-C84A-BFC4-3C6D57ABD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1A07D19-D6B7-B944-BD86-F5A09213E90F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28</a:t>
            </a:fld>
            <a:endParaRPr lang="en-US" altLang="zh-TW" sz="1400"/>
          </a:p>
        </p:txBody>
      </p:sp>
      <p:graphicFrame>
        <p:nvGraphicFramePr>
          <p:cNvPr id="33794" name="Group 2">
            <a:extLst>
              <a:ext uri="{FF2B5EF4-FFF2-40B4-BE49-F238E27FC236}">
                <a16:creationId xmlns:a16="http://schemas.microsoft.com/office/drawing/2014/main" id="{76BB8D22-7381-AB4F-AE7A-9F63A8E24BB6}"/>
              </a:ext>
            </a:extLst>
          </p:cNvPr>
          <p:cNvGraphicFramePr>
            <a:graphicFrameLocks noGrp="1"/>
          </p:cNvGraphicFramePr>
          <p:nvPr/>
        </p:nvGraphicFramePr>
        <p:xfrm>
          <a:off x="990600" y="1447800"/>
          <a:ext cx="3124200" cy="1341438"/>
        </p:xfrm>
        <a:graphic>
          <a:graphicData uri="http://schemas.openxmlformats.org/drawingml/2006/table">
            <a:tbl>
              <a:tblPr/>
              <a:tblGrid>
                <a:gridCol w="781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6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32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32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53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sid</a:t>
                      </a:r>
                    </a:p>
                  </a:txBody>
                  <a:tcPr marT="45731" marB="4573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sname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rating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age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3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22</a:t>
                      </a:r>
                    </a:p>
                  </a:txBody>
                  <a:tcPr marT="45731" marB="4573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Dustin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7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45.0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3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31</a:t>
                      </a:r>
                    </a:p>
                  </a:txBody>
                  <a:tcPr marT="45731" marB="4573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Lubber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8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55.5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3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58</a:t>
                      </a:r>
                    </a:p>
                  </a:txBody>
                  <a:tcPr marT="45731" marB="4573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Rusty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10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35.5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33821" name="Group 29">
            <a:extLst>
              <a:ext uri="{FF2B5EF4-FFF2-40B4-BE49-F238E27FC236}">
                <a16:creationId xmlns:a16="http://schemas.microsoft.com/office/drawing/2014/main" id="{A25F3ECA-AE6F-5D49-9695-6F0767C4D713}"/>
              </a:ext>
            </a:extLst>
          </p:cNvPr>
          <p:cNvGraphicFramePr>
            <a:graphicFrameLocks noGrp="1"/>
          </p:cNvGraphicFramePr>
          <p:nvPr/>
        </p:nvGraphicFramePr>
        <p:xfrm>
          <a:off x="4724400" y="1447800"/>
          <a:ext cx="3200400" cy="1006475"/>
        </p:xfrm>
        <a:graphic>
          <a:graphicData uri="http://schemas.openxmlformats.org/drawingml/2006/table">
            <a:tbl>
              <a:tblPr/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35492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sid</a:t>
                      </a:r>
                    </a:p>
                  </a:txBody>
                  <a:tcPr marT="45749" marB="4574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bid</a:t>
                      </a:r>
                    </a:p>
                  </a:txBody>
                  <a:tcPr marT="45749" marB="4574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day</a:t>
                      </a:r>
                    </a:p>
                  </a:txBody>
                  <a:tcPr marT="45749" marB="4574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92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22</a:t>
                      </a:r>
                    </a:p>
                  </a:txBody>
                  <a:tcPr marT="45749" marB="4574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101</a:t>
                      </a:r>
                    </a:p>
                  </a:txBody>
                  <a:tcPr marT="45749" marB="4574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10/10/96</a:t>
                      </a:r>
                    </a:p>
                  </a:txBody>
                  <a:tcPr marT="45749" marB="4574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492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58</a:t>
                      </a:r>
                    </a:p>
                  </a:txBody>
                  <a:tcPr marT="45749" marB="45749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103</a:t>
                      </a:r>
                    </a:p>
                  </a:txBody>
                  <a:tcPr marT="45749" marB="4574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11/12/96</a:t>
                      </a:r>
                    </a:p>
                  </a:txBody>
                  <a:tcPr marT="45749" marB="45749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3055" name="Text Box 47">
            <a:extLst>
              <a:ext uri="{FF2B5EF4-FFF2-40B4-BE49-F238E27FC236}">
                <a16:creationId xmlns:a16="http://schemas.microsoft.com/office/drawing/2014/main" id="{689ADA7D-3A5F-3D46-88B2-79698BA2ED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89650" y="990600"/>
            <a:ext cx="387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400" i="0"/>
              <a:t>R</a:t>
            </a:r>
          </a:p>
        </p:txBody>
      </p:sp>
      <p:sp>
        <p:nvSpPr>
          <p:cNvPr id="43056" name="Text Box 48">
            <a:extLst>
              <a:ext uri="{FF2B5EF4-FFF2-40B4-BE49-F238E27FC236}">
                <a16:creationId xmlns:a16="http://schemas.microsoft.com/office/drawing/2014/main" id="{326AB857-89BE-9143-9064-C281725B02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65388" y="990600"/>
            <a:ext cx="3540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400" i="0"/>
              <a:t>S</a:t>
            </a:r>
          </a:p>
        </p:txBody>
      </p:sp>
      <p:graphicFrame>
        <p:nvGraphicFramePr>
          <p:cNvPr id="33841" name="Group 49">
            <a:extLst>
              <a:ext uri="{FF2B5EF4-FFF2-40B4-BE49-F238E27FC236}">
                <a16:creationId xmlns:a16="http://schemas.microsoft.com/office/drawing/2014/main" id="{081DBE32-9B42-A54A-82C1-C17E3DAAD7BC}"/>
              </a:ext>
            </a:extLst>
          </p:cNvPr>
          <p:cNvGraphicFramePr>
            <a:graphicFrameLocks noGrp="1"/>
          </p:cNvGraphicFramePr>
          <p:nvPr/>
        </p:nvGraphicFramePr>
        <p:xfrm>
          <a:off x="1752600" y="4495800"/>
          <a:ext cx="6096000" cy="1143000"/>
        </p:xfrm>
        <a:graphic>
          <a:graphicData uri="http://schemas.openxmlformats.org/drawingml/2006/table">
            <a:tbl>
              <a:tblPr/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81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(sid)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sname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rating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age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(sid)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bid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day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22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Dustin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45.0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58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103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11/12/96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31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Lubber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55.5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58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103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11/12/96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3091" name="Object 83">
            <a:extLst>
              <a:ext uri="{FF2B5EF4-FFF2-40B4-BE49-F238E27FC236}">
                <a16:creationId xmlns:a16="http://schemas.microsoft.com/office/drawing/2014/main" id="{A3D7DA4D-FF19-B64E-8C9B-579F6175894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19488" y="3884613"/>
          <a:ext cx="2198687" cy="534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92" name="Equation" r:id="rId3" imgW="21653500" imgH="5270500" progId="Equation.3">
                  <p:embed/>
                </p:oleObj>
              </mc:Choice>
              <mc:Fallback>
                <p:oleObj name="Equation" r:id="rId3" imgW="21653500" imgH="5270500" progId="Equation.3">
                  <p:embed/>
                  <p:pic>
                    <p:nvPicPr>
                      <p:cNvPr id="0" name="Object 8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19488" y="3884613"/>
                        <a:ext cx="2198687" cy="5349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Slide Number Placeholder 3">
            <a:extLst>
              <a:ext uri="{FF2B5EF4-FFF2-40B4-BE49-F238E27FC236}">
                <a16:creationId xmlns:a16="http://schemas.microsoft.com/office/drawing/2014/main" id="{A3162D11-FA55-C948-9BFA-F88970B8E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69F32EC-BD68-4649-9F77-C1C7CF868AB2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29</a:t>
            </a:fld>
            <a:endParaRPr lang="en-US" altLang="zh-TW" sz="1400"/>
          </a:p>
        </p:txBody>
      </p:sp>
      <p:grpSp>
        <p:nvGrpSpPr>
          <p:cNvPr id="44034" name="Group 3">
            <a:extLst>
              <a:ext uri="{FF2B5EF4-FFF2-40B4-BE49-F238E27FC236}">
                <a16:creationId xmlns:a16="http://schemas.microsoft.com/office/drawing/2014/main" id="{E72EB4C8-E60A-FE49-A9CD-B307092022EF}"/>
              </a:ext>
            </a:extLst>
          </p:cNvPr>
          <p:cNvGrpSpPr>
            <a:grpSpLocks/>
          </p:cNvGrpSpPr>
          <p:nvPr/>
        </p:nvGrpSpPr>
        <p:grpSpPr bwMode="auto">
          <a:xfrm>
            <a:off x="3657600" y="4343400"/>
            <a:ext cx="228600" cy="152400"/>
            <a:chOff x="2064" y="3648"/>
            <a:chExt cx="144" cy="96"/>
          </a:xfrm>
        </p:grpSpPr>
        <p:sp>
          <p:nvSpPr>
            <p:cNvPr id="44037" name="Line 4">
              <a:extLst>
                <a:ext uri="{FF2B5EF4-FFF2-40B4-BE49-F238E27FC236}">
                  <a16:creationId xmlns:a16="http://schemas.microsoft.com/office/drawing/2014/main" id="{91962087-02BD-ED4C-9F90-17FB18F2FFB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038" name="Line 5">
              <a:extLst>
                <a:ext uri="{FF2B5EF4-FFF2-40B4-BE49-F238E27FC236}">
                  <a16:creationId xmlns:a16="http://schemas.microsoft.com/office/drawing/2014/main" id="{6B4151A2-D307-8544-91B9-4472C0AA57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039" name="Line 6">
              <a:extLst>
                <a:ext uri="{FF2B5EF4-FFF2-40B4-BE49-F238E27FC236}">
                  <a16:creationId xmlns:a16="http://schemas.microsoft.com/office/drawing/2014/main" id="{37A14D24-B4D6-3143-BAD2-EB8C93EE240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040" name="Line 7">
              <a:extLst>
                <a:ext uri="{FF2B5EF4-FFF2-40B4-BE49-F238E27FC236}">
                  <a16:creationId xmlns:a16="http://schemas.microsoft.com/office/drawing/2014/main" id="{80EC2C56-BB5C-AC47-91F2-C029CE52596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8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4035" name="Rectangle 9">
            <a:extLst>
              <a:ext uri="{FF2B5EF4-FFF2-40B4-BE49-F238E27FC236}">
                <a16:creationId xmlns:a16="http://schemas.microsoft.com/office/drawing/2014/main" id="{8C34752D-FC87-2B41-B343-399F2BE065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095375"/>
            <a:ext cx="8458200" cy="3476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bg2"/>
              </a:buClr>
              <a:buSzPct val="75000"/>
              <a:buFont typeface="Symbol" pitchFamily="2" charset="2"/>
              <a:buNone/>
            </a:pPr>
            <a:r>
              <a:rPr kumimoji="0" lang="en-US" altLang="zh-TW" sz="2400" b="1" i="0">
                <a:latin typeface="Arial" panose="020B0604020202020204" pitchFamily="34" charset="0"/>
                <a:sym typeface="Symbol" pitchFamily="2" charset="2"/>
              </a:rPr>
              <a:t>Example</a:t>
            </a:r>
          </a:p>
          <a:p>
            <a:pPr eaLnBrk="1" hangingPunct="1">
              <a:spcBef>
                <a:spcPct val="50000"/>
              </a:spcBef>
              <a:buClr>
                <a:schemeClr val="bg2"/>
              </a:buClr>
              <a:buSzPct val="75000"/>
              <a:buFont typeface="Symbol" pitchFamily="2" charset="2"/>
              <a:buNone/>
            </a:pPr>
            <a:endParaRPr kumimoji="0" lang="en-US" altLang="zh-TW" sz="1000">
              <a:solidFill>
                <a:schemeClr val="bg2"/>
              </a:solidFill>
              <a:latin typeface="Arial" panose="020B0604020202020204" pitchFamily="34" charset="0"/>
              <a:sym typeface="Symbol" pitchFamily="2" charset="2"/>
            </a:endParaRPr>
          </a:p>
          <a:p>
            <a:pPr eaLnBrk="1" hangingPunct="1">
              <a:spcBef>
                <a:spcPct val="50000"/>
              </a:spcBef>
              <a:buClr>
                <a:schemeClr val="bg2"/>
              </a:buClr>
              <a:buSzPct val="75000"/>
              <a:buFont typeface="Symbol" pitchFamily="2" charset="2"/>
              <a:buNone/>
            </a:pPr>
            <a:r>
              <a:rPr kumimoji="0" lang="en-US" altLang="zh-TW" sz="2400" b="1">
                <a:solidFill>
                  <a:schemeClr val="bg2"/>
                </a:solidFill>
                <a:latin typeface="Arial" panose="020B0604020202020204" pitchFamily="34" charset="0"/>
                <a:sym typeface="Symbol" pitchFamily="2" charset="2"/>
              </a:rPr>
              <a:t>Query: </a:t>
            </a:r>
            <a:r>
              <a:rPr kumimoji="0" lang="en-US" altLang="zh-TW" sz="2400">
                <a:solidFill>
                  <a:schemeClr val="bg2"/>
                </a:solidFill>
                <a:latin typeface="Arial" panose="020B0604020202020204" pitchFamily="34" charset="0"/>
                <a:sym typeface="Symbol" pitchFamily="2" charset="2"/>
              </a:rPr>
              <a:t>Find the names of employees with the highest salary</a:t>
            </a:r>
            <a:r>
              <a:rPr kumimoji="0" lang="en-US" altLang="zh-TW" sz="2400" i="0">
                <a:solidFill>
                  <a:schemeClr val="bg2"/>
                </a:solidFill>
                <a:latin typeface="Arial" panose="020B0604020202020204" pitchFamily="34" charset="0"/>
                <a:sym typeface="Symbol" pitchFamily="2" charset="2"/>
              </a:rPr>
              <a:t>.</a:t>
            </a:r>
          </a:p>
          <a:p>
            <a:pPr eaLnBrk="1" hangingPunct="1">
              <a:spcBef>
                <a:spcPct val="50000"/>
              </a:spcBef>
              <a:buClr>
                <a:schemeClr val="bg2"/>
              </a:buClr>
              <a:buSzPct val="75000"/>
              <a:buFont typeface="Symbol" pitchFamily="2" charset="2"/>
              <a:buNone/>
            </a:pPr>
            <a:endParaRPr kumimoji="0" lang="en-US" altLang="zh-TW" sz="1600" i="0">
              <a:solidFill>
                <a:schemeClr val="bg2"/>
              </a:solidFill>
              <a:latin typeface="Arial" panose="020B0604020202020204" pitchFamily="34" charset="0"/>
              <a:sym typeface="Symbol" pitchFamily="2" charset="2"/>
            </a:endParaRPr>
          </a:p>
          <a:p>
            <a:pPr eaLnBrk="1" hangingPunct="1">
              <a:spcBef>
                <a:spcPct val="50000"/>
              </a:spcBef>
              <a:buClr>
                <a:schemeClr val="bg2"/>
              </a:buClr>
              <a:buSzPct val="75000"/>
              <a:buFont typeface="Symbol" pitchFamily="2" charset="2"/>
              <a:buNone/>
            </a:pPr>
            <a:r>
              <a:rPr kumimoji="0" lang="en-US" altLang="zh-TW" sz="2600" b="1" i="0">
                <a:latin typeface="Arial" panose="020B0604020202020204" pitchFamily="34" charset="0"/>
                <a:sym typeface="Symbol" pitchFamily="2" charset="2"/>
              </a:rPr>
              <a:t>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 </a:t>
            </a:r>
            <a:r>
              <a:rPr kumimoji="0" lang="en-US" altLang="zh-TW" sz="2600" baseline="-25000">
                <a:latin typeface="Arial" panose="020B0604020202020204" pitchFamily="34" charset="0"/>
                <a:sym typeface="Symbol" pitchFamily="2" charset="2"/>
              </a:rPr>
              <a:t>l_name,f_name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 ( </a:t>
            </a:r>
            <a:r>
              <a:rPr kumimoji="0" lang="en-US" altLang="zh-TW" sz="2000">
                <a:latin typeface="Arial" panose="020B0604020202020204" pitchFamily="34" charset="0"/>
                <a:sym typeface="Symbol" pitchFamily="2" charset="2"/>
              </a:rPr>
              <a:t>Employee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 ) - </a:t>
            </a:r>
          </a:p>
          <a:p>
            <a:pPr eaLnBrk="1" hangingPunct="1">
              <a:spcBef>
                <a:spcPct val="50000"/>
              </a:spcBef>
              <a:buClr>
                <a:schemeClr val="bg2"/>
              </a:buClr>
              <a:buSzPct val="75000"/>
              <a:buFont typeface="Symbol" pitchFamily="2" charset="2"/>
              <a:buNone/>
            </a:pPr>
            <a:r>
              <a:rPr kumimoji="0" lang="en-US" altLang="zh-TW" sz="2600" b="1" i="0">
                <a:latin typeface="Arial" panose="020B0604020202020204" pitchFamily="34" charset="0"/>
                <a:sym typeface="Symbol" pitchFamily="2" charset="2"/>
              </a:rPr>
              <a:t>	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 </a:t>
            </a:r>
            <a:r>
              <a:rPr kumimoji="0" lang="en-US" altLang="zh-TW" sz="2600" baseline="-25000">
                <a:latin typeface="Arial" panose="020B0604020202020204" pitchFamily="34" charset="0"/>
                <a:sym typeface="Symbol" pitchFamily="2" charset="2"/>
              </a:rPr>
              <a:t>Employee.l_name,</a:t>
            </a:r>
            <a:r>
              <a:rPr kumimoji="0" lang="en-US" altLang="zh-TW" sz="2600" i="0" baseline="-25000">
                <a:latin typeface="Arial" panose="020B0604020202020204" pitchFamily="34" charset="0"/>
                <a:sym typeface="Symbol" pitchFamily="2" charset="2"/>
              </a:rPr>
              <a:t> </a:t>
            </a:r>
            <a:r>
              <a:rPr kumimoji="0" lang="en-US" altLang="zh-TW" sz="2600" baseline="-25000">
                <a:latin typeface="Arial" panose="020B0604020202020204" pitchFamily="34" charset="0"/>
                <a:sym typeface="Symbol" pitchFamily="2" charset="2"/>
              </a:rPr>
              <a:t>Employee.f_name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 ( </a:t>
            </a:r>
          </a:p>
          <a:p>
            <a:pPr eaLnBrk="1" hangingPunct="1">
              <a:spcBef>
                <a:spcPct val="50000"/>
              </a:spcBef>
              <a:buClr>
                <a:schemeClr val="bg2"/>
              </a:buClr>
              <a:buSzPct val="75000"/>
              <a:buFont typeface="Symbol" pitchFamily="2" charset="2"/>
              <a:buNone/>
            </a:pPr>
            <a:endParaRPr kumimoji="0" lang="en-US" altLang="zh-TW" sz="1000" i="0">
              <a:latin typeface="Arial" panose="020B0604020202020204" pitchFamily="34" charset="0"/>
              <a:sym typeface="Symbol" pitchFamily="2" charset="2"/>
            </a:endParaRPr>
          </a:p>
          <a:p>
            <a:pPr eaLnBrk="1" hangingPunct="1">
              <a:spcBef>
                <a:spcPct val="50000"/>
              </a:spcBef>
              <a:buClr>
                <a:schemeClr val="bg2"/>
              </a:buClr>
              <a:buSzPct val="75000"/>
              <a:buFont typeface="Symbol" pitchFamily="2" charset="2"/>
              <a:buNone/>
            </a:pP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		</a:t>
            </a:r>
            <a:r>
              <a:rPr kumimoji="0" lang="en-US" altLang="zh-TW" sz="2000">
                <a:latin typeface="Arial" panose="020B0604020202020204" pitchFamily="34" charset="0"/>
                <a:sym typeface="Symbol" pitchFamily="2" charset="2"/>
              </a:rPr>
              <a:t>Employee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       </a:t>
            </a:r>
            <a:r>
              <a:rPr kumimoji="0" lang="en-US" altLang="zh-TW" sz="2600" baseline="-25000">
                <a:latin typeface="Arial" panose="020B0604020202020204" pitchFamily="34" charset="0"/>
                <a:sym typeface="Symbol" pitchFamily="2" charset="2"/>
              </a:rPr>
              <a:t>Employee.salary&lt;F.salary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 </a:t>
            </a:r>
            <a:r>
              <a:rPr kumimoji="0" lang="en-US" altLang="zh-TW" sz="2000">
                <a:latin typeface="Arial" panose="020B0604020202020204" pitchFamily="34" charset="0"/>
                <a:sym typeface="Symbol" pitchFamily="2" charset="2"/>
              </a:rPr>
              <a:t> 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( </a:t>
            </a:r>
            <a:r>
              <a:rPr kumimoji="0" lang="en-US" altLang="zh-TW" sz="2000">
                <a:latin typeface="Arial" panose="020B0604020202020204" pitchFamily="34" charset="0"/>
                <a:sym typeface="Symbol" pitchFamily="2" charset="2"/>
              </a:rPr>
              <a:t>F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, </a:t>
            </a:r>
            <a:r>
              <a:rPr kumimoji="0" lang="en-US" altLang="zh-TW" sz="2000">
                <a:latin typeface="Arial" panose="020B0604020202020204" pitchFamily="34" charset="0"/>
                <a:sym typeface="Symbol" pitchFamily="2" charset="2"/>
              </a:rPr>
              <a:t>Employee 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) )</a:t>
            </a:r>
          </a:p>
        </p:txBody>
      </p:sp>
      <p:sp>
        <p:nvSpPr>
          <p:cNvPr id="44036" name="Text Box 10">
            <a:extLst>
              <a:ext uri="{FF2B5EF4-FFF2-40B4-BE49-F238E27FC236}">
                <a16:creationId xmlns:a16="http://schemas.microsoft.com/office/drawing/2014/main" id="{158017A8-5A29-1742-842D-1599A176BA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325" y="5116513"/>
            <a:ext cx="4857750" cy="307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9933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>
                <a:solidFill>
                  <a:srgbClr val="FF0000"/>
                </a:solidFill>
              </a:rPr>
              <a:t>Note: We assume that &lt;l_name,f_name&gt; is a key in this relation.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Slide Number Placeholder 5">
            <a:extLst>
              <a:ext uri="{FF2B5EF4-FFF2-40B4-BE49-F238E27FC236}">
                <a16:creationId xmlns:a16="http://schemas.microsoft.com/office/drawing/2014/main" id="{177F3342-030F-8B4C-8EF0-EFDE1E2FE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D47B194-EC80-0B4B-923C-61FBEB33A075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US" altLang="zh-TW" sz="1400"/>
          </a:p>
        </p:txBody>
      </p:sp>
      <p:sp>
        <p:nvSpPr>
          <p:cNvPr id="1026" name="Rectangle 2">
            <a:extLst>
              <a:ext uri="{FF2B5EF4-FFF2-40B4-BE49-F238E27FC236}">
                <a16:creationId xmlns:a16="http://schemas.microsoft.com/office/drawing/2014/main" id="{1392F11E-5D2D-9E4E-BFD1-D23F1C0B797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/>
              <a:t>Basic Operators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2A5F3C95-0167-0A48-933D-A141DB5AB7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1524000"/>
            <a:ext cx="7543800" cy="4724400"/>
          </a:xfrm>
        </p:spPr>
        <p:txBody>
          <a:bodyPr/>
          <a:lstStyle/>
          <a:p>
            <a:pPr eaLnBrk="1" hangingPunct="1"/>
            <a:r>
              <a:rPr lang="en-US" altLang="zh-TW"/>
              <a:t>There are six basic operators in relation algebra:</a:t>
            </a:r>
          </a:p>
          <a:p>
            <a:pPr lvl="1" eaLnBrk="1" hangingPunct="1"/>
            <a:r>
              <a:rPr lang="en-US" altLang="zh-TW"/>
              <a:t>select ( </a:t>
            </a:r>
            <a:r>
              <a:rPr lang="en-US" altLang="zh-TW">
                <a:sym typeface="Symbol" pitchFamily="2" charset="2"/>
              </a:rPr>
              <a:t> </a:t>
            </a:r>
            <a:r>
              <a:rPr lang="en-US" altLang="zh-TW"/>
              <a:t>)</a:t>
            </a:r>
          </a:p>
          <a:p>
            <a:pPr lvl="1" eaLnBrk="1" hangingPunct="1"/>
            <a:r>
              <a:rPr lang="en-US" altLang="zh-TW"/>
              <a:t>project ( </a:t>
            </a:r>
            <a:r>
              <a:rPr lang="en-US" altLang="zh-TW">
                <a:sym typeface="Symbol" pitchFamily="2" charset="2"/>
              </a:rPr>
              <a:t> </a:t>
            </a:r>
            <a:r>
              <a:rPr lang="en-US" altLang="zh-TW"/>
              <a:t>)</a:t>
            </a:r>
          </a:p>
          <a:p>
            <a:pPr lvl="1" eaLnBrk="1" hangingPunct="1"/>
            <a:r>
              <a:rPr lang="en-US" altLang="zh-TW"/>
              <a:t>union ( U )</a:t>
            </a:r>
          </a:p>
          <a:p>
            <a:pPr lvl="1" eaLnBrk="1" hangingPunct="1"/>
            <a:r>
              <a:rPr lang="en-US" altLang="zh-TW"/>
              <a:t>set different ( - )</a:t>
            </a:r>
          </a:p>
          <a:p>
            <a:pPr lvl="1" eaLnBrk="1" hangingPunct="1"/>
            <a:r>
              <a:rPr lang="en-US" altLang="zh-TW"/>
              <a:t>Cartesian product ( x )</a:t>
            </a:r>
          </a:p>
          <a:p>
            <a:pPr lvl="1" eaLnBrk="1" hangingPunct="1"/>
            <a:r>
              <a:rPr lang="en-US" altLang="zh-TW"/>
              <a:t>rename ( </a:t>
            </a:r>
            <a:r>
              <a:rPr lang="en-US" altLang="zh-TW">
                <a:sym typeface="Symbol" pitchFamily="2" charset="2"/>
              </a:rPr>
              <a:t> </a:t>
            </a:r>
            <a:r>
              <a:rPr lang="en-US" altLang="zh-TW"/>
              <a:t>)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Slide Number Placeholder 5">
            <a:extLst>
              <a:ext uri="{FF2B5EF4-FFF2-40B4-BE49-F238E27FC236}">
                <a16:creationId xmlns:a16="http://schemas.microsoft.com/office/drawing/2014/main" id="{115BCBDE-75DD-E94F-B16D-C66B34FAF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85385D8-E94E-6345-B827-A12983D5BA2E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30</a:t>
            </a:fld>
            <a:endParaRPr lang="en-US" altLang="zh-TW" sz="1400"/>
          </a:p>
        </p:txBody>
      </p:sp>
      <p:sp>
        <p:nvSpPr>
          <p:cNvPr id="45058" name="Rectangle 3">
            <a:extLst>
              <a:ext uri="{FF2B5EF4-FFF2-40B4-BE49-F238E27FC236}">
                <a16:creationId xmlns:a16="http://schemas.microsoft.com/office/drawing/2014/main" id="{47BE73E1-AFB6-3C41-8DC4-141225AC2B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762000"/>
            <a:ext cx="7772400" cy="5334000"/>
          </a:xfrm>
        </p:spPr>
        <p:txBody>
          <a:bodyPr/>
          <a:lstStyle/>
          <a:p>
            <a:pPr eaLnBrk="1" hangingPunct="1"/>
            <a:r>
              <a:rPr lang="en-US" altLang="zh-TW">
                <a:solidFill>
                  <a:schemeClr val="accent2"/>
                </a:solidFill>
              </a:rPr>
              <a:t>Equi-join</a:t>
            </a:r>
          </a:p>
          <a:p>
            <a:pPr lvl="1" eaLnBrk="1" hangingPunct="1"/>
            <a:r>
              <a:rPr lang="en-US" altLang="zh-TW"/>
              <a:t>A special case of the join operation is when the join condition consists solely of equalities (connected by </a:t>
            </a:r>
            <a:r>
              <a:rPr lang="en-US" altLang="zh-TW">
                <a:sym typeface="Symbol" pitchFamily="2" charset="2"/>
              </a:rPr>
              <a:t>) of the form </a:t>
            </a:r>
          </a:p>
          <a:p>
            <a:pPr lvl="1" eaLnBrk="1" hangingPunct="1">
              <a:buFontTx/>
              <a:buNone/>
            </a:pPr>
            <a:r>
              <a:rPr lang="en-US" altLang="zh-TW" i="1">
                <a:sym typeface="Symbol" pitchFamily="2" charset="2"/>
              </a:rPr>
              <a:t>	R.name1 = S.name2</a:t>
            </a:r>
          </a:p>
          <a:p>
            <a:pPr lvl="1" eaLnBrk="1" hangingPunct="1"/>
            <a:r>
              <a:rPr lang="en-US" altLang="zh-TW"/>
              <a:t>In the</a:t>
            </a:r>
            <a:r>
              <a:rPr lang="en-US" altLang="zh-TW" i="1"/>
              <a:t> </a:t>
            </a:r>
            <a:r>
              <a:rPr lang="en-US" altLang="zh-TW"/>
              <a:t>resulting relation, S.name2 will be dropped by an additional projection operation.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Slide Number Placeholder 3">
            <a:extLst>
              <a:ext uri="{FF2B5EF4-FFF2-40B4-BE49-F238E27FC236}">
                <a16:creationId xmlns:a16="http://schemas.microsoft.com/office/drawing/2014/main" id="{989DA6DD-5083-294F-A374-44AA64BE6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1386C4D-7D3C-BD43-B55D-7DD1981B0E27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31</a:t>
            </a:fld>
            <a:endParaRPr lang="en-US" altLang="zh-TW" sz="1400"/>
          </a:p>
        </p:txBody>
      </p:sp>
      <p:grpSp>
        <p:nvGrpSpPr>
          <p:cNvPr id="46082" name="Group 100">
            <a:extLst>
              <a:ext uri="{FF2B5EF4-FFF2-40B4-BE49-F238E27FC236}">
                <a16:creationId xmlns:a16="http://schemas.microsoft.com/office/drawing/2014/main" id="{B24456EF-A271-8044-ABF6-2EAF1166111B}"/>
              </a:ext>
            </a:extLst>
          </p:cNvPr>
          <p:cNvGrpSpPr>
            <a:grpSpLocks/>
          </p:cNvGrpSpPr>
          <p:nvPr/>
        </p:nvGrpSpPr>
        <p:grpSpPr bwMode="auto">
          <a:xfrm>
            <a:off x="1041400" y="1524000"/>
            <a:ext cx="7416800" cy="3124200"/>
            <a:chOff x="656" y="960"/>
            <a:chExt cx="4638" cy="1920"/>
          </a:xfrm>
        </p:grpSpPr>
        <p:sp>
          <p:nvSpPr>
            <p:cNvPr id="46103" name="Rectangle 7">
              <a:extLst>
                <a:ext uri="{FF2B5EF4-FFF2-40B4-BE49-F238E27FC236}">
                  <a16:creationId xmlns:a16="http://schemas.microsoft.com/office/drawing/2014/main" id="{A6CEBC49-AB68-FD4C-A9CD-D3D059C995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" y="2356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</a:t>
              </a:r>
            </a:p>
          </p:txBody>
        </p:sp>
        <p:sp>
          <p:nvSpPr>
            <p:cNvPr id="46104" name="Rectangle 8">
              <a:extLst>
                <a:ext uri="{FF2B5EF4-FFF2-40B4-BE49-F238E27FC236}">
                  <a16:creationId xmlns:a16="http://schemas.microsoft.com/office/drawing/2014/main" id="{CFD0269E-D251-0B4B-83D0-5AC48D981E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2" y="2356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1</a:t>
              </a:r>
            </a:p>
          </p:txBody>
        </p:sp>
        <p:sp>
          <p:nvSpPr>
            <p:cNvPr id="46105" name="Rectangle 9">
              <a:extLst>
                <a:ext uri="{FF2B5EF4-FFF2-40B4-BE49-F238E27FC236}">
                  <a16:creationId xmlns:a16="http://schemas.microsoft.com/office/drawing/2014/main" id="{A71BD7F4-4812-FE41-BB96-589FB77B03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" y="2356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6106" name="Rectangle 10">
              <a:extLst>
                <a:ext uri="{FF2B5EF4-FFF2-40B4-BE49-F238E27FC236}">
                  <a16:creationId xmlns:a16="http://schemas.microsoft.com/office/drawing/2014/main" id="{494A5CA6-159A-B84B-B9D2-16D5E02BD8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" y="2086"/>
              <a:ext cx="373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46107" name="Rectangle 11">
              <a:extLst>
                <a:ext uri="{FF2B5EF4-FFF2-40B4-BE49-F238E27FC236}">
                  <a16:creationId xmlns:a16="http://schemas.microsoft.com/office/drawing/2014/main" id="{95F60580-CA34-BE44-BDDA-F84C2D4275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2" y="2086"/>
              <a:ext cx="374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4</a:t>
              </a:r>
            </a:p>
          </p:txBody>
        </p:sp>
        <p:sp>
          <p:nvSpPr>
            <p:cNvPr id="46108" name="Rectangle 12">
              <a:extLst>
                <a:ext uri="{FF2B5EF4-FFF2-40B4-BE49-F238E27FC236}">
                  <a16:creationId xmlns:a16="http://schemas.microsoft.com/office/drawing/2014/main" id="{363A5851-A769-4241-A9B1-FCF579792D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" y="2086"/>
              <a:ext cx="373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</a:t>
              </a:r>
            </a:p>
          </p:txBody>
        </p:sp>
        <p:sp>
          <p:nvSpPr>
            <p:cNvPr id="46109" name="Rectangle 13">
              <a:extLst>
                <a:ext uri="{FF2B5EF4-FFF2-40B4-BE49-F238E27FC236}">
                  <a16:creationId xmlns:a16="http://schemas.microsoft.com/office/drawing/2014/main" id="{92FB588A-F565-4A47-9192-31A5EF1DB1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" y="1815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</a:t>
              </a:r>
            </a:p>
          </p:txBody>
        </p:sp>
        <p:sp>
          <p:nvSpPr>
            <p:cNvPr id="46110" name="Rectangle 14">
              <a:extLst>
                <a:ext uri="{FF2B5EF4-FFF2-40B4-BE49-F238E27FC236}">
                  <a16:creationId xmlns:a16="http://schemas.microsoft.com/office/drawing/2014/main" id="{3993502D-E995-E646-915E-3815AD1476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2" y="1815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5</a:t>
              </a:r>
            </a:p>
          </p:txBody>
        </p:sp>
        <p:sp>
          <p:nvSpPr>
            <p:cNvPr id="46111" name="Rectangle 15">
              <a:extLst>
                <a:ext uri="{FF2B5EF4-FFF2-40B4-BE49-F238E27FC236}">
                  <a16:creationId xmlns:a16="http://schemas.microsoft.com/office/drawing/2014/main" id="{34DE352E-220D-D148-9612-8AB1295D69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" y="1815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46112" name="Rectangle 16">
              <a:extLst>
                <a:ext uri="{FF2B5EF4-FFF2-40B4-BE49-F238E27FC236}">
                  <a16:creationId xmlns:a16="http://schemas.microsoft.com/office/drawing/2014/main" id="{DE3A90F5-AE36-F345-9A5B-F8759DA347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" y="1562"/>
              <a:ext cx="373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6113" name="Rectangle 17">
              <a:extLst>
                <a:ext uri="{FF2B5EF4-FFF2-40B4-BE49-F238E27FC236}">
                  <a16:creationId xmlns:a16="http://schemas.microsoft.com/office/drawing/2014/main" id="{611514C6-47C3-584E-99BC-599204BCA5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2" y="1562"/>
              <a:ext cx="374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1</a:t>
              </a:r>
              <a:endParaRPr lang="zh-TW" altLang="en-US" sz="2800" i="0"/>
            </a:p>
          </p:txBody>
        </p:sp>
        <p:sp>
          <p:nvSpPr>
            <p:cNvPr id="46114" name="Rectangle 18">
              <a:extLst>
                <a:ext uri="{FF2B5EF4-FFF2-40B4-BE49-F238E27FC236}">
                  <a16:creationId xmlns:a16="http://schemas.microsoft.com/office/drawing/2014/main" id="{F6DBC479-0E81-7F42-B307-A2210F1A5C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" y="1562"/>
              <a:ext cx="373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6115" name="Rectangle 19">
              <a:extLst>
                <a:ext uri="{FF2B5EF4-FFF2-40B4-BE49-F238E27FC236}">
                  <a16:creationId xmlns:a16="http://schemas.microsoft.com/office/drawing/2014/main" id="{879911D8-2F13-3846-BE73-FFEBC57963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" y="1318"/>
              <a:ext cx="373" cy="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c</a:t>
              </a:r>
            </a:p>
          </p:txBody>
        </p:sp>
        <p:sp>
          <p:nvSpPr>
            <p:cNvPr id="46116" name="Rectangle 20">
              <a:extLst>
                <a:ext uri="{FF2B5EF4-FFF2-40B4-BE49-F238E27FC236}">
                  <a16:creationId xmlns:a16="http://schemas.microsoft.com/office/drawing/2014/main" id="{D5B11C4B-8DE7-FB4E-8F9A-3944C8D510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2" y="1318"/>
              <a:ext cx="374" cy="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b</a:t>
              </a:r>
            </a:p>
          </p:txBody>
        </p:sp>
        <p:sp>
          <p:nvSpPr>
            <p:cNvPr id="46117" name="Rectangle 21">
              <a:extLst>
                <a:ext uri="{FF2B5EF4-FFF2-40B4-BE49-F238E27FC236}">
                  <a16:creationId xmlns:a16="http://schemas.microsoft.com/office/drawing/2014/main" id="{BC72B131-540A-A743-A448-EB215BBB15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" y="1318"/>
              <a:ext cx="373" cy="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a</a:t>
              </a:r>
            </a:p>
          </p:txBody>
        </p:sp>
        <p:sp>
          <p:nvSpPr>
            <p:cNvPr id="46118" name="Line 22">
              <a:extLst>
                <a:ext uri="{FF2B5EF4-FFF2-40B4-BE49-F238E27FC236}">
                  <a16:creationId xmlns:a16="http://schemas.microsoft.com/office/drawing/2014/main" id="{8DE7C7F8-7B13-104E-BC7C-85C0659191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01" y="1318"/>
              <a:ext cx="950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19" name="Line 23">
              <a:extLst>
                <a:ext uri="{FF2B5EF4-FFF2-40B4-BE49-F238E27FC236}">
                  <a16:creationId xmlns:a16="http://schemas.microsoft.com/office/drawing/2014/main" id="{6D8573DD-7A93-5645-878F-BE1A0A6D0B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01" y="1584"/>
              <a:ext cx="950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20" name="Line 24">
              <a:extLst>
                <a:ext uri="{FF2B5EF4-FFF2-40B4-BE49-F238E27FC236}">
                  <a16:creationId xmlns:a16="http://schemas.microsoft.com/office/drawing/2014/main" id="{33CD9418-889B-3B40-B8DA-B93C7A986A2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1" y="1336"/>
              <a:ext cx="0" cy="1509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21" name="Line 25">
              <a:extLst>
                <a:ext uri="{FF2B5EF4-FFF2-40B4-BE49-F238E27FC236}">
                  <a16:creationId xmlns:a16="http://schemas.microsoft.com/office/drawing/2014/main" id="{B760B568-D0B0-4B41-846D-5AFCAC7CC1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18" y="1318"/>
              <a:ext cx="0" cy="15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22" name="Line 26">
              <a:extLst>
                <a:ext uri="{FF2B5EF4-FFF2-40B4-BE49-F238E27FC236}">
                  <a16:creationId xmlns:a16="http://schemas.microsoft.com/office/drawing/2014/main" id="{9774A8A3-0A89-3141-A9A2-789F701D4E6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334" y="1318"/>
              <a:ext cx="0" cy="15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23" name="Line 27">
              <a:extLst>
                <a:ext uri="{FF2B5EF4-FFF2-40B4-BE49-F238E27FC236}">
                  <a16:creationId xmlns:a16="http://schemas.microsoft.com/office/drawing/2014/main" id="{4196A987-6989-4D4E-B9C4-493A5653013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51" y="1336"/>
              <a:ext cx="0" cy="1509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24" name="Text Box 28">
              <a:extLst>
                <a:ext uri="{FF2B5EF4-FFF2-40B4-BE49-F238E27FC236}">
                  <a16:creationId xmlns:a16="http://schemas.microsoft.com/office/drawing/2014/main" id="{BFB667FE-7106-6041-9BF6-B583055370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8" y="960"/>
              <a:ext cx="317" cy="2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200" b="1" i="0">
                  <a:latin typeface="Arial" panose="020B0604020202020204" pitchFamily="34" charset="0"/>
                </a:rPr>
                <a:t>R</a:t>
              </a:r>
            </a:p>
          </p:txBody>
        </p:sp>
        <p:sp>
          <p:nvSpPr>
            <p:cNvPr id="46125" name="Line 29">
              <a:extLst>
                <a:ext uri="{FF2B5EF4-FFF2-40B4-BE49-F238E27FC236}">
                  <a16:creationId xmlns:a16="http://schemas.microsoft.com/office/drawing/2014/main" id="{8863246B-3E00-804D-BD47-0921E39640C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1" y="2845"/>
              <a:ext cx="950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26" name="Rectangle 30">
              <a:extLst>
                <a:ext uri="{FF2B5EF4-FFF2-40B4-BE49-F238E27FC236}">
                  <a16:creationId xmlns:a16="http://schemas.microsoft.com/office/drawing/2014/main" id="{20098766-1893-5140-B9C7-81F7D0CCD4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" y="2583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46127" name="Rectangle 31">
              <a:extLst>
                <a:ext uri="{FF2B5EF4-FFF2-40B4-BE49-F238E27FC236}">
                  <a16:creationId xmlns:a16="http://schemas.microsoft.com/office/drawing/2014/main" id="{4DB3B305-CDE4-7F4C-92C1-49F95AADBA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2" y="2583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2</a:t>
              </a:r>
            </a:p>
          </p:txBody>
        </p:sp>
        <p:sp>
          <p:nvSpPr>
            <p:cNvPr id="46128" name="Rectangle 32">
              <a:extLst>
                <a:ext uri="{FF2B5EF4-FFF2-40B4-BE49-F238E27FC236}">
                  <a16:creationId xmlns:a16="http://schemas.microsoft.com/office/drawing/2014/main" id="{63589CB9-CEFC-7541-9DD0-CC7874D2B1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" y="2583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</a:t>
              </a:r>
            </a:p>
          </p:txBody>
        </p:sp>
        <p:sp>
          <p:nvSpPr>
            <p:cNvPr id="46129" name="Rectangle 33">
              <a:extLst>
                <a:ext uri="{FF2B5EF4-FFF2-40B4-BE49-F238E27FC236}">
                  <a16:creationId xmlns:a16="http://schemas.microsoft.com/office/drawing/2014/main" id="{C5E8C692-0AF2-064C-ADE9-BF6E835522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" y="2356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</a:t>
              </a:r>
            </a:p>
          </p:txBody>
        </p:sp>
        <p:sp>
          <p:nvSpPr>
            <p:cNvPr id="46130" name="Rectangle 34">
              <a:extLst>
                <a:ext uri="{FF2B5EF4-FFF2-40B4-BE49-F238E27FC236}">
                  <a16:creationId xmlns:a16="http://schemas.microsoft.com/office/drawing/2014/main" id="{B4886959-0C8B-E040-A5BF-5FE221DA17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19" y="2356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>
                  <a:sym typeface="Symbol" pitchFamily="2" charset="2"/>
                </a:rPr>
                <a:t>Y</a:t>
              </a:r>
            </a:p>
          </p:txBody>
        </p:sp>
        <p:sp>
          <p:nvSpPr>
            <p:cNvPr id="46131" name="Rectangle 35">
              <a:extLst>
                <a:ext uri="{FF2B5EF4-FFF2-40B4-BE49-F238E27FC236}">
                  <a16:creationId xmlns:a16="http://schemas.microsoft.com/office/drawing/2014/main" id="{A910F534-1085-D94E-980D-A80BE23A9B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02" y="2356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2</a:t>
              </a:r>
            </a:p>
          </p:txBody>
        </p:sp>
        <p:sp>
          <p:nvSpPr>
            <p:cNvPr id="46132" name="Rectangle 36">
              <a:extLst>
                <a:ext uri="{FF2B5EF4-FFF2-40B4-BE49-F238E27FC236}">
                  <a16:creationId xmlns:a16="http://schemas.microsoft.com/office/drawing/2014/main" id="{39C059FE-51BA-0F4E-B06B-7FF39E8ECF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" y="2086"/>
              <a:ext cx="374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</a:t>
              </a:r>
            </a:p>
          </p:txBody>
        </p:sp>
        <p:sp>
          <p:nvSpPr>
            <p:cNvPr id="46133" name="Rectangle 37">
              <a:extLst>
                <a:ext uri="{FF2B5EF4-FFF2-40B4-BE49-F238E27FC236}">
                  <a16:creationId xmlns:a16="http://schemas.microsoft.com/office/drawing/2014/main" id="{80C5661D-30AD-2747-B41A-05E2BDA9CC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19" y="2086"/>
              <a:ext cx="373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>
                  <a:sym typeface="Symbol" pitchFamily="2" charset="2"/>
                </a:rPr>
                <a:t>X</a:t>
              </a:r>
            </a:p>
          </p:txBody>
        </p:sp>
        <p:sp>
          <p:nvSpPr>
            <p:cNvPr id="46134" name="Rectangle 38">
              <a:extLst>
                <a:ext uri="{FF2B5EF4-FFF2-40B4-BE49-F238E27FC236}">
                  <a16:creationId xmlns:a16="http://schemas.microsoft.com/office/drawing/2014/main" id="{BFAA4ECC-E048-0F45-8698-9C65FBB47A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02" y="2086"/>
              <a:ext cx="373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1</a:t>
              </a:r>
            </a:p>
          </p:txBody>
        </p:sp>
        <p:sp>
          <p:nvSpPr>
            <p:cNvPr id="46135" name="Rectangle 39">
              <a:extLst>
                <a:ext uri="{FF2B5EF4-FFF2-40B4-BE49-F238E27FC236}">
                  <a16:creationId xmlns:a16="http://schemas.microsoft.com/office/drawing/2014/main" id="{2121B539-BE5B-6140-B713-35C0A212EE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" y="1815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46136" name="Rectangle 40">
              <a:extLst>
                <a:ext uri="{FF2B5EF4-FFF2-40B4-BE49-F238E27FC236}">
                  <a16:creationId xmlns:a16="http://schemas.microsoft.com/office/drawing/2014/main" id="{D149B806-8620-D442-92A4-631B687CD3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19" y="1815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>
                  <a:sym typeface="Symbol" pitchFamily="2" charset="2"/>
                </a:rPr>
                <a:t>X</a:t>
              </a:r>
            </a:p>
          </p:txBody>
        </p:sp>
        <p:sp>
          <p:nvSpPr>
            <p:cNvPr id="46137" name="Rectangle 41">
              <a:extLst>
                <a:ext uri="{FF2B5EF4-FFF2-40B4-BE49-F238E27FC236}">
                  <a16:creationId xmlns:a16="http://schemas.microsoft.com/office/drawing/2014/main" id="{ADFA2F70-C076-C74B-A23B-02279CFCB2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02" y="1815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3</a:t>
              </a:r>
            </a:p>
          </p:txBody>
        </p:sp>
        <p:sp>
          <p:nvSpPr>
            <p:cNvPr id="46138" name="Rectangle 42">
              <a:extLst>
                <a:ext uri="{FF2B5EF4-FFF2-40B4-BE49-F238E27FC236}">
                  <a16:creationId xmlns:a16="http://schemas.microsoft.com/office/drawing/2014/main" id="{4C3ACC50-260C-194B-902E-C0A7DB2633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" y="1562"/>
              <a:ext cx="374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6139" name="Rectangle 43">
              <a:extLst>
                <a:ext uri="{FF2B5EF4-FFF2-40B4-BE49-F238E27FC236}">
                  <a16:creationId xmlns:a16="http://schemas.microsoft.com/office/drawing/2014/main" id="{D7F36186-027F-0F4C-9A9E-A390149571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19" y="1562"/>
              <a:ext cx="373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>
                  <a:sym typeface="Symbol" pitchFamily="2" charset="2"/>
                </a:rPr>
                <a:t>X</a:t>
              </a:r>
              <a:endParaRPr lang="en-US" altLang="zh-TW" sz="2800" i="0"/>
            </a:p>
          </p:txBody>
        </p:sp>
        <p:sp>
          <p:nvSpPr>
            <p:cNvPr id="46140" name="Rectangle 44">
              <a:extLst>
                <a:ext uri="{FF2B5EF4-FFF2-40B4-BE49-F238E27FC236}">
                  <a16:creationId xmlns:a16="http://schemas.microsoft.com/office/drawing/2014/main" id="{CDF0BC71-B248-B64C-B5CA-80C6970FE4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02" y="1562"/>
              <a:ext cx="373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1</a:t>
              </a:r>
            </a:p>
          </p:txBody>
        </p:sp>
        <p:sp>
          <p:nvSpPr>
            <p:cNvPr id="46141" name="Rectangle 45">
              <a:extLst>
                <a:ext uri="{FF2B5EF4-FFF2-40B4-BE49-F238E27FC236}">
                  <a16:creationId xmlns:a16="http://schemas.microsoft.com/office/drawing/2014/main" id="{85E94EA9-FD84-F24B-8EC9-C375776C0C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" y="1318"/>
              <a:ext cx="374" cy="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f</a:t>
              </a:r>
            </a:p>
          </p:txBody>
        </p:sp>
        <p:sp>
          <p:nvSpPr>
            <p:cNvPr id="46142" name="Rectangle 46">
              <a:extLst>
                <a:ext uri="{FF2B5EF4-FFF2-40B4-BE49-F238E27FC236}">
                  <a16:creationId xmlns:a16="http://schemas.microsoft.com/office/drawing/2014/main" id="{D7663F32-0934-394D-97E3-86DAE9DFEB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19" y="1318"/>
              <a:ext cx="373" cy="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e</a:t>
              </a:r>
            </a:p>
          </p:txBody>
        </p:sp>
        <p:sp>
          <p:nvSpPr>
            <p:cNvPr id="46143" name="Rectangle 47">
              <a:extLst>
                <a:ext uri="{FF2B5EF4-FFF2-40B4-BE49-F238E27FC236}">
                  <a16:creationId xmlns:a16="http://schemas.microsoft.com/office/drawing/2014/main" id="{AEA3E902-5719-8942-9D37-ECA311941A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02" y="1318"/>
              <a:ext cx="373" cy="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b</a:t>
              </a:r>
            </a:p>
          </p:txBody>
        </p:sp>
        <p:sp>
          <p:nvSpPr>
            <p:cNvPr id="46144" name="Line 48">
              <a:extLst>
                <a:ext uri="{FF2B5EF4-FFF2-40B4-BE49-F238E27FC236}">
                  <a16:creationId xmlns:a16="http://schemas.microsoft.com/office/drawing/2014/main" id="{40DEEEE2-4C61-1A44-9422-29529AA768E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7" y="1318"/>
              <a:ext cx="950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45" name="Line 49">
              <a:extLst>
                <a:ext uri="{FF2B5EF4-FFF2-40B4-BE49-F238E27FC236}">
                  <a16:creationId xmlns:a16="http://schemas.microsoft.com/office/drawing/2014/main" id="{200ABAAC-A95E-AA4C-8F33-2ED24451A7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7" y="1584"/>
              <a:ext cx="950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46" name="Line 50">
              <a:extLst>
                <a:ext uri="{FF2B5EF4-FFF2-40B4-BE49-F238E27FC236}">
                  <a16:creationId xmlns:a16="http://schemas.microsoft.com/office/drawing/2014/main" id="{314FE9F8-F076-6348-A959-4851508A646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47" y="1336"/>
              <a:ext cx="0" cy="1509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47" name="Line 51">
              <a:extLst>
                <a:ext uri="{FF2B5EF4-FFF2-40B4-BE49-F238E27FC236}">
                  <a16:creationId xmlns:a16="http://schemas.microsoft.com/office/drawing/2014/main" id="{4B8DBBDA-306E-D945-AFB1-8BB82AC8C9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64" y="1318"/>
              <a:ext cx="0" cy="15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48" name="Line 52">
              <a:extLst>
                <a:ext uri="{FF2B5EF4-FFF2-40B4-BE49-F238E27FC236}">
                  <a16:creationId xmlns:a16="http://schemas.microsoft.com/office/drawing/2014/main" id="{07F5BAD3-6CD0-144F-A668-DAE019C0D2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681" y="1318"/>
              <a:ext cx="0" cy="15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49" name="Line 53">
              <a:extLst>
                <a:ext uri="{FF2B5EF4-FFF2-40B4-BE49-F238E27FC236}">
                  <a16:creationId xmlns:a16="http://schemas.microsoft.com/office/drawing/2014/main" id="{492E8D8D-7855-CB4D-9FFE-CC844E99760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09" y="1336"/>
              <a:ext cx="0" cy="1509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50" name="Text Box 54">
              <a:extLst>
                <a:ext uri="{FF2B5EF4-FFF2-40B4-BE49-F238E27FC236}">
                  <a16:creationId xmlns:a16="http://schemas.microsoft.com/office/drawing/2014/main" id="{153A06E4-0F37-1149-8DC3-F05F8322FB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0" y="960"/>
              <a:ext cx="316" cy="2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200" b="1" i="0">
                  <a:latin typeface="Arial" panose="020B0604020202020204" pitchFamily="34" charset="0"/>
                </a:rPr>
                <a:t>S</a:t>
              </a:r>
            </a:p>
          </p:txBody>
        </p:sp>
        <p:sp>
          <p:nvSpPr>
            <p:cNvPr id="46151" name="Line 55">
              <a:extLst>
                <a:ext uri="{FF2B5EF4-FFF2-40B4-BE49-F238E27FC236}">
                  <a16:creationId xmlns:a16="http://schemas.microsoft.com/office/drawing/2014/main" id="{AB9ACEB0-9D32-F744-8CFB-17523BD3578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47" y="2845"/>
              <a:ext cx="950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52" name="Rectangle 56">
              <a:extLst>
                <a:ext uri="{FF2B5EF4-FFF2-40B4-BE49-F238E27FC236}">
                  <a16:creationId xmlns:a16="http://schemas.microsoft.com/office/drawing/2014/main" id="{BE718840-C6A1-F248-AFD9-F56BC56B3E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" y="2583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</a:t>
              </a:r>
            </a:p>
          </p:txBody>
        </p:sp>
        <p:sp>
          <p:nvSpPr>
            <p:cNvPr id="46153" name="Rectangle 57">
              <a:extLst>
                <a:ext uri="{FF2B5EF4-FFF2-40B4-BE49-F238E27FC236}">
                  <a16:creationId xmlns:a16="http://schemas.microsoft.com/office/drawing/2014/main" id="{0FFF0968-A990-DC45-9E0B-CAD752163D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19" y="2583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>
                  <a:sym typeface="Symbol" pitchFamily="2" charset="2"/>
                </a:rPr>
                <a:t>Y</a:t>
              </a:r>
            </a:p>
          </p:txBody>
        </p:sp>
        <p:sp>
          <p:nvSpPr>
            <p:cNvPr id="46154" name="Rectangle 58">
              <a:extLst>
                <a:ext uri="{FF2B5EF4-FFF2-40B4-BE49-F238E27FC236}">
                  <a16:creationId xmlns:a16="http://schemas.microsoft.com/office/drawing/2014/main" id="{EE0967B9-8341-764C-A6E0-CC3A545B3D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02" y="2583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3</a:t>
              </a:r>
            </a:p>
          </p:txBody>
        </p:sp>
        <p:sp>
          <p:nvSpPr>
            <p:cNvPr id="46155" name="Rectangle 59">
              <a:extLst>
                <a:ext uri="{FF2B5EF4-FFF2-40B4-BE49-F238E27FC236}">
                  <a16:creationId xmlns:a16="http://schemas.microsoft.com/office/drawing/2014/main" id="{C5A4DA3A-DF13-DD47-A49C-8AB5A159A8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87" y="2369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</a:t>
              </a:r>
            </a:p>
          </p:txBody>
        </p:sp>
        <p:sp>
          <p:nvSpPr>
            <p:cNvPr id="46156" name="Rectangle 60">
              <a:extLst>
                <a:ext uri="{FF2B5EF4-FFF2-40B4-BE49-F238E27FC236}">
                  <a16:creationId xmlns:a16="http://schemas.microsoft.com/office/drawing/2014/main" id="{F46A157A-3038-424E-8AE7-EC1AC465A1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0" y="2369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1</a:t>
              </a:r>
            </a:p>
          </p:txBody>
        </p:sp>
        <p:sp>
          <p:nvSpPr>
            <p:cNvPr id="46157" name="Rectangle 61">
              <a:extLst>
                <a:ext uri="{FF2B5EF4-FFF2-40B4-BE49-F238E27FC236}">
                  <a16:creationId xmlns:a16="http://schemas.microsoft.com/office/drawing/2014/main" id="{6D789651-06C6-AD49-8B86-6B0105E1DD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54" y="2369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6158" name="Rectangle 62">
              <a:extLst>
                <a:ext uri="{FF2B5EF4-FFF2-40B4-BE49-F238E27FC236}">
                  <a16:creationId xmlns:a16="http://schemas.microsoft.com/office/drawing/2014/main" id="{894D2F80-1E96-2042-9B19-80C69E782D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87" y="2099"/>
              <a:ext cx="373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</a:t>
              </a:r>
            </a:p>
          </p:txBody>
        </p:sp>
        <p:sp>
          <p:nvSpPr>
            <p:cNvPr id="46159" name="Rectangle 63">
              <a:extLst>
                <a:ext uri="{FF2B5EF4-FFF2-40B4-BE49-F238E27FC236}">
                  <a16:creationId xmlns:a16="http://schemas.microsoft.com/office/drawing/2014/main" id="{EC4285FF-0D75-5948-A10E-03091361B8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0" y="2099"/>
              <a:ext cx="374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1</a:t>
              </a:r>
            </a:p>
          </p:txBody>
        </p:sp>
        <p:sp>
          <p:nvSpPr>
            <p:cNvPr id="46160" name="Rectangle 64">
              <a:extLst>
                <a:ext uri="{FF2B5EF4-FFF2-40B4-BE49-F238E27FC236}">
                  <a16:creationId xmlns:a16="http://schemas.microsoft.com/office/drawing/2014/main" id="{B5F137E9-7A09-964A-8DBF-EF1E118D75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54" y="2099"/>
              <a:ext cx="373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6161" name="Rectangle 65">
              <a:extLst>
                <a:ext uri="{FF2B5EF4-FFF2-40B4-BE49-F238E27FC236}">
                  <a16:creationId xmlns:a16="http://schemas.microsoft.com/office/drawing/2014/main" id="{E6E2633F-97C1-734D-9ED3-161D2D2B3E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87" y="1828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6162" name="Rectangle 66">
              <a:extLst>
                <a:ext uri="{FF2B5EF4-FFF2-40B4-BE49-F238E27FC236}">
                  <a16:creationId xmlns:a16="http://schemas.microsoft.com/office/drawing/2014/main" id="{83020FE6-3FE8-6F47-B2CE-6FBE14753B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0" y="1828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1</a:t>
              </a:r>
            </a:p>
          </p:txBody>
        </p:sp>
        <p:sp>
          <p:nvSpPr>
            <p:cNvPr id="46163" name="Rectangle 67">
              <a:extLst>
                <a:ext uri="{FF2B5EF4-FFF2-40B4-BE49-F238E27FC236}">
                  <a16:creationId xmlns:a16="http://schemas.microsoft.com/office/drawing/2014/main" id="{FFF2FAC5-F8B1-8145-8BB0-A9F68C9CB9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54" y="1828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6164" name="Rectangle 68">
              <a:extLst>
                <a:ext uri="{FF2B5EF4-FFF2-40B4-BE49-F238E27FC236}">
                  <a16:creationId xmlns:a16="http://schemas.microsoft.com/office/drawing/2014/main" id="{A3872A8E-F37D-F240-9944-28378268F7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87" y="1575"/>
              <a:ext cx="373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6165" name="Rectangle 69">
              <a:extLst>
                <a:ext uri="{FF2B5EF4-FFF2-40B4-BE49-F238E27FC236}">
                  <a16:creationId xmlns:a16="http://schemas.microsoft.com/office/drawing/2014/main" id="{6F3DB6A0-6C0E-204B-BD85-9D64B4DB15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0" y="1575"/>
              <a:ext cx="374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1</a:t>
              </a:r>
              <a:endParaRPr lang="zh-TW" altLang="en-US" sz="2800" i="0"/>
            </a:p>
          </p:txBody>
        </p:sp>
        <p:sp>
          <p:nvSpPr>
            <p:cNvPr id="46166" name="Rectangle 70">
              <a:extLst>
                <a:ext uri="{FF2B5EF4-FFF2-40B4-BE49-F238E27FC236}">
                  <a16:creationId xmlns:a16="http://schemas.microsoft.com/office/drawing/2014/main" id="{B060F3F6-A358-1742-B0AB-F42DF886F8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54" y="1575"/>
              <a:ext cx="373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6167" name="Rectangle 71">
              <a:extLst>
                <a:ext uri="{FF2B5EF4-FFF2-40B4-BE49-F238E27FC236}">
                  <a16:creationId xmlns:a16="http://schemas.microsoft.com/office/drawing/2014/main" id="{AFBF4F22-6A61-304A-A1CD-CB014A1AD9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87" y="1331"/>
              <a:ext cx="373" cy="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c</a:t>
              </a:r>
            </a:p>
          </p:txBody>
        </p:sp>
        <p:sp>
          <p:nvSpPr>
            <p:cNvPr id="46168" name="Rectangle 72">
              <a:extLst>
                <a:ext uri="{FF2B5EF4-FFF2-40B4-BE49-F238E27FC236}">
                  <a16:creationId xmlns:a16="http://schemas.microsoft.com/office/drawing/2014/main" id="{EC2FE7FB-CBB2-9742-9E8D-7E31FDCBCF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0" y="1331"/>
              <a:ext cx="374" cy="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b</a:t>
              </a:r>
            </a:p>
          </p:txBody>
        </p:sp>
        <p:sp>
          <p:nvSpPr>
            <p:cNvPr id="46169" name="Rectangle 73">
              <a:extLst>
                <a:ext uri="{FF2B5EF4-FFF2-40B4-BE49-F238E27FC236}">
                  <a16:creationId xmlns:a16="http://schemas.microsoft.com/office/drawing/2014/main" id="{705A30E8-6D32-CD44-850D-4DEE2749FC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54" y="1331"/>
              <a:ext cx="373" cy="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a</a:t>
              </a:r>
            </a:p>
          </p:txBody>
        </p:sp>
        <p:sp>
          <p:nvSpPr>
            <p:cNvPr id="46170" name="Line 74">
              <a:extLst>
                <a:ext uri="{FF2B5EF4-FFF2-40B4-BE49-F238E27FC236}">
                  <a16:creationId xmlns:a16="http://schemas.microsoft.com/office/drawing/2014/main" id="{5A72A2A1-F6FB-B74D-ACF1-0DD0E4713FD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99" y="1331"/>
              <a:ext cx="1550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71" name="Line 75">
              <a:extLst>
                <a:ext uri="{FF2B5EF4-FFF2-40B4-BE49-F238E27FC236}">
                  <a16:creationId xmlns:a16="http://schemas.microsoft.com/office/drawing/2014/main" id="{B072C1AC-36CF-FB43-B5DE-37DE4C0F928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99" y="1632"/>
              <a:ext cx="1550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72" name="Line 76">
              <a:extLst>
                <a:ext uri="{FF2B5EF4-FFF2-40B4-BE49-F238E27FC236}">
                  <a16:creationId xmlns:a16="http://schemas.microsoft.com/office/drawing/2014/main" id="{27D12F5C-0997-F347-8056-92BA9A3B25C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99" y="1349"/>
              <a:ext cx="0" cy="1509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73" name="Line 77">
              <a:extLst>
                <a:ext uri="{FF2B5EF4-FFF2-40B4-BE49-F238E27FC236}">
                  <a16:creationId xmlns:a16="http://schemas.microsoft.com/office/drawing/2014/main" id="{30B7F00C-6A60-544F-9141-BB348107B5D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16" y="1331"/>
              <a:ext cx="0" cy="15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74" name="Line 78">
              <a:extLst>
                <a:ext uri="{FF2B5EF4-FFF2-40B4-BE49-F238E27FC236}">
                  <a16:creationId xmlns:a16="http://schemas.microsoft.com/office/drawing/2014/main" id="{D19741E7-0641-854B-96AB-7F1B8E4205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32" y="1331"/>
              <a:ext cx="0" cy="15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75" name="Line 79">
              <a:extLst>
                <a:ext uri="{FF2B5EF4-FFF2-40B4-BE49-F238E27FC236}">
                  <a16:creationId xmlns:a16="http://schemas.microsoft.com/office/drawing/2014/main" id="{8F8A487E-0C6E-8A41-99EF-CB4C885581D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49" y="1349"/>
              <a:ext cx="0" cy="1509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76" name="Line 81">
              <a:extLst>
                <a:ext uri="{FF2B5EF4-FFF2-40B4-BE49-F238E27FC236}">
                  <a16:creationId xmlns:a16="http://schemas.microsoft.com/office/drawing/2014/main" id="{1385C16A-886C-B242-9A98-2D8D75C7131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99" y="2858"/>
              <a:ext cx="1550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77" name="Rectangle 82">
              <a:extLst>
                <a:ext uri="{FF2B5EF4-FFF2-40B4-BE49-F238E27FC236}">
                  <a16:creationId xmlns:a16="http://schemas.microsoft.com/office/drawing/2014/main" id="{66378023-C17A-5542-8C88-09306848EC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87" y="2596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46178" name="Rectangle 83">
              <a:extLst>
                <a:ext uri="{FF2B5EF4-FFF2-40B4-BE49-F238E27FC236}">
                  <a16:creationId xmlns:a16="http://schemas.microsoft.com/office/drawing/2014/main" id="{2D81FF1F-19A1-9A4F-99CF-1B9DD128B5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63" y="2609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2</a:t>
              </a:r>
            </a:p>
          </p:txBody>
        </p:sp>
        <p:sp>
          <p:nvSpPr>
            <p:cNvPr id="46179" name="Rectangle 84">
              <a:extLst>
                <a:ext uri="{FF2B5EF4-FFF2-40B4-BE49-F238E27FC236}">
                  <a16:creationId xmlns:a16="http://schemas.microsoft.com/office/drawing/2014/main" id="{04699921-2A60-B143-9100-5ECBDF2AF6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54" y="2596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</a:t>
              </a:r>
            </a:p>
          </p:txBody>
        </p:sp>
        <p:sp>
          <p:nvSpPr>
            <p:cNvPr id="46180" name="Rectangle 85">
              <a:extLst>
                <a:ext uri="{FF2B5EF4-FFF2-40B4-BE49-F238E27FC236}">
                  <a16:creationId xmlns:a16="http://schemas.microsoft.com/office/drawing/2014/main" id="{1781B763-2DD1-7E45-9F5E-DA3719993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1" y="2369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</a:t>
              </a:r>
            </a:p>
          </p:txBody>
        </p:sp>
        <p:sp>
          <p:nvSpPr>
            <p:cNvPr id="46181" name="Rectangle 86">
              <a:extLst>
                <a:ext uri="{FF2B5EF4-FFF2-40B4-BE49-F238E27FC236}">
                  <a16:creationId xmlns:a16="http://schemas.microsoft.com/office/drawing/2014/main" id="{7D5A3E4B-D593-B743-B47C-DF73D69898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15" y="2378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>
                  <a:sym typeface="Symbol" pitchFamily="2" charset="2"/>
                </a:rPr>
                <a:t>X</a:t>
              </a:r>
            </a:p>
          </p:txBody>
        </p:sp>
        <p:sp>
          <p:nvSpPr>
            <p:cNvPr id="46182" name="Rectangle 87">
              <a:extLst>
                <a:ext uri="{FF2B5EF4-FFF2-40B4-BE49-F238E27FC236}">
                  <a16:creationId xmlns:a16="http://schemas.microsoft.com/office/drawing/2014/main" id="{1513DEB0-F99E-9645-9CC2-1343D94021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1" y="2099"/>
              <a:ext cx="373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6183" name="Rectangle 88">
              <a:extLst>
                <a:ext uri="{FF2B5EF4-FFF2-40B4-BE49-F238E27FC236}">
                  <a16:creationId xmlns:a16="http://schemas.microsoft.com/office/drawing/2014/main" id="{7D524976-B60C-9F42-A68C-02B6E9BC4F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15" y="2099"/>
              <a:ext cx="374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>
                  <a:sym typeface="Symbol" pitchFamily="2" charset="2"/>
                </a:rPr>
                <a:t>X</a:t>
              </a:r>
            </a:p>
          </p:txBody>
        </p:sp>
        <p:sp>
          <p:nvSpPr>
            <p:cNvPr id="46184" name="Rectangle 89">
              <a:extLst>
                <a:ext uri="{FF2B5EF4-FFF2-40B4-BE49-F238E27FC236}">
                  <a16:creationId xmlns:a16="http://schemas.microsoft.com/office/drawing/2014/main" id="{6E40C6DE-A5E9-C141-A314-80A124A668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1" y="1828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</a:t>
              </a:r>
            </a:p>
          </p:txBody>
        </p:sp>
        <p:sp>
          <p:nvSpPr>
            <p:cNvPr id="46185" name="Rectangle 90">
              <a:extLst>
                <a:ext uri="{FF2B5EF4-FFF2-40B4-BE49-F238E27FC236}">
                  <a16:creationId xmlns:a16="http://schemas.microsoft.com/office/drawing/2014/main" id="{91C00CDA-2FCE-E740-961F-6B657F0212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15" y="1828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>
                  <a:sym typeface="Symbol" pitchFamily="2" charset="2"/>
                </a:rPr>
                <a:t>X</a:t>
              </a:r>
            </a:p>
          </p:txBody>
        </p:sp>
        <p:sp>
          <p:nvSpPr>
            <p:cNvPr id="46186" name="Rectangle 91">
              <a:extLst>
                <a:ext uri="{FF2B5EF4-FFF2-40B4-BE49-F238E27FC236}">
                  <a16:creationId xmlns:a16="http://schemas.microsoft.com/office/drawing/2014/main" id="{2074BD17-772B-8B48-B01B-6035E4D9AA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1" y="1575"/>
              <a:ext cx="373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6187" name="Rectangle 92">
              <a:extLst>
                <a:ext uri="{FF2B5EF4-FFF2-40B4-BE49-F238E27FC236}">
                  <a16:creationId xmlns:a16="http://schemas.microsoft.com/office/drawing/2014/main" id="{83D739D0-8A4B-AB46-9252-5C4B5EE76A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15" y="1575"/>
              <a:ext cx="374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>
                  <a:sym typeface="Symbol" pitchFamily="2" charset="2"/>
                </a:rPr>
                <a:t>X</a:t>
              </a:r>
              <a:endParaRPr lang="en-US" altLang="zh-TW" sz="2800" i="0"/>
            </a:p>
          </p:txBody>
        </p:sp>
        <p:sp>
          <p:nvSpPr>
            <p:cNvPr id="46188" name="Rectangle 93">
              <a:extLst>
                <a:ext uri="{FF2B5EF4-FFF2-40B4-BE49-F238E27FC236}">
                  <a16:creationId xmlns:a16="http://schemas.microsoft.com/office/drawing/2014/main" id="{3C1BE818-2D81-EE44-A630-2A0EDEA43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1" y="1331"/>
              <a:ext cx="373" cy="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f</a:t>
              </a:r>
            </a:p>
          </p:txBody>
        </p:sp>
        <p:sp>
          <p:nvSpPr>
            <p:cNvPr id="46189" name="Rectangle 94">
              <a:extLst>
                <a:ext uri="{FF2B5EF4-FFF2-40B4-BE49-F238E27FC236}">
                  <a16:creationId xmlns:a16="http://schemas.microsoft.com/office/drawing/2014/main" id="{801391B3-2233-034F-8F90-0870BA616A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4" y="1331"/>
              <a:ext cx="373" cy="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e</a:t>
              </a:r>
            </a:p>
          </p:txBody>
        </p:sp>
        <p:sp>
          <p:nvSpPr>
            <p:cNvPr id="46190" name="Line 95">
              <a:extLst>
                <a:ext uri="{FF2B5EF4-FFF2-40B4-BE49-F238E27FC236}">
                  <a16:creationId xmlns:a16="http://schemas.microsoft.com/office/drawing/2014/main" id="{A43C414C-0E0E-D84C-8722-A73368A6FEE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649" y="1331"/>
              <a:ext cx="0" cy="15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91" name="Line 96">
              <a:extLst>
                <a:ext uri="{FF2B5EF4-FFF2-40B4-BE49-F238E27FC236}">
                  <a16:creationId xmlns:a16="http://schemas.microsoft.com/office/drawing/2014/main" id="{CCA78F67-D665-944D-942A-2846AC6DC6C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966" y="1331"/>
              <a:ext cx="0" cy="15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92" name="Rectangle 97">
              <a:extLst>
                <a:ext uri="{FF2B5EF4-FFF2-40B4-BE49-F238E27FC236}">
                  <a16:creationId xmlns:a16="http://schemas.microsoft.com/office/drawing/2014/main" id="{CE03CE0E-7140-2B4B-9B42-C9BF21CD0E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1" y="2596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</a:t>
              </a:r>
            </a:p>
          </p:txBody>
        </p:sp>
        <p:sp>
          <p:nvSpPr>
            <p:cNvPr id="46193" name="Rectangle 98">
              <a:extLst>
                <a:ext uri="{FF2B5EF4-FFF2-40B4-BE49-F238E27FC236}">
                  <a16:creationId xmlns:a16="http://schemas.microsoft.com/office/drawing/2014/main" id="{883A6274-21E2-1249-BEB9-480923893A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15" y="2596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>
                  <a:sym typeface="Symbol" pitchFamily="2" charset="2"/>
                </a:rPr>
                <a:t>Y</a:t>
              </a:r>
            </a:p>
          </p:txBody>
        </p:sp>
        <p:graphicFrame>
          <p:nvGraphicFramePr>
            <p:cNvPr id="46194" name="Object 99">
              <a:extLst>
                <a:ext uri="{FF2B5EF4-FFF2-40B4-BE49-F238E27FC236}">
                  <a16:creationId xmlns:a16="http://schemas.microsoft.com/office/drawing/2014/main" id="{E7AC5CB5-5C71-BF46-8304-FB7C4BCC1F6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984" y="1008"/>
            <a:ext cx="912" cy="26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6195" name="Equation" r:id="rId3" imgW="18427700" imgH="5270500" progId="Equation.3">
                    <p:embed/>
                  </p:oleObj>
                </mc:Choice>
                <mc:Fallback>
                  <p:oleObj name="Equation" r:id="rId3" imgW="18427700" imgH="5270500" progId="Equation.3">
                    <p:embed/>
                    <p:pic>
                      <p:nvPicPr>
                        <p:cNvPr id="0" name="Object 9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984" y="1008"/>
                          <a:ext cx="912" cy="26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35944" name="Group 104">
            <a:extLst>
              <a:ext uri="{FF2B5EF4-FFF2-40B4-BE49-F238E27FC236}">
                <a16:creationId xmlns:a16="http://schemas.microsoft.com/office/drawing/2014/main" id="{3C6C926C-37BC-6D41-B267-C997A75B294A}"/>
              </a:ext>
            </a:extLst>
          </p:cNvPr>
          <p:cNvGrpSpPr>
            <a:grpSpLocks/>
          </p:cNvGrpSpPr>
          <p:nvPr/>
        </p:nvGrpSpPr>
        <p:grpSpPr bwMode="auto">
          <a:xfrm>
            <a:off x="1143000" y="2514600"/>
            <a:ext cx="7239000" cy="457200"/>
            <a:chOff x="720" y="1584"/>
            <a:chExt cx="4512" cy="288"/>
          </a:xfrm>
        </p:grpSpPr>
        <p:sp>
          <p:nvSpPr>
            <p:cNvPr id="46100" name="Rectangle 101">
              <a:extLst>
                <a:ext uri="{FF2B5EF4-FFF2-40B4-BE49-F238E27FC236}">
                  <a16:creationId xmlns:a16="http://schemas.microsoft.com/office/drawing/2014/main" id="{E08BF256-F9A3-2947-B79B-D74DFD345E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0" y="1584"/>
              <a:ext cx="912" cy="288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46101" name="Rectangle 102">
              <a:extLst>
                <a:ext uri="{FF2B5EF4-FFF2-40B4-BE49-F238E27FC236}">
                  <a16:creationId xmlns:a16="http://schemas.microsoft.com/office/drawing/2014/main" id="{8F6F4FD5-5145-AD4A-8F2D-580B2C25CE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64" y="1584"/>
              <a:ext cx="960" cy="288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46102" name="Rectangle 103">
              <a:extLst>
                <a:ext uri="{FF2B5EF4-FFF2-40B4-BE49-F238E27FC236}">
                  <a16:creationId xmlns:a16="http://schemas.microsoft.com/office/drawing/2014/main" id="{872AF332-9C6A-7E43-A229-D799B62F9F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1632"/>
              <a:ext cx="1536" cy="240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</p:grpSp>
      <p:grpSp>
        <p:nvGrpSpPr>
          <p:cNvPr id="35949" name="Group 109">
            <a:extLst>
              <a:ext uri="{FF2B5EF4-FFF2-40B4-BE49-F238E27FC236}">
                <a16:creationId xmlns:a16="http://schemas.microsoft.com/office/drawing/2014/main" id="{8A685134-8987-014D-8E61-CF77BFC76A0F}"/>
              </a:ext>
            </a:extLst>
          </p:cNvPr>
          <p:cNvGrpSpPr>
            <a:grpSpLocks/>
          </p:cNvGrpSpPr>
          <p:nvPr/>
        </p:nvGrpSpPr>
        <p:grpSpPr bwMode="auto">
          <a:xfrm>
            <a:off x="1143000" y="2514600"/>
            <a:ext cx="7239000" cy="1295400"/>
            <a:chOff x="720" y="1584"/>
            <a:chExt cx="4560" cy="816"/>
          </a:xfrm>
        </p:grpSpPr>
        <p:sp>
          <p:nvSpPr>
            <p:cNvPr id="46097" name="Rectangle 106">
              <a:extLst>
                <a:ext uri="{FF2B5EF4-FFF2-40B4-BE49-F238E27FC236}">
                  <a16:creationId xmlns:a16="http://schemas.microsoft.com/office/drawing/2014/main" id="{9BAC13CC-1B5A-A24E-BB52-D07970B1E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0" y="1584"/>
              <a:ext cx="960" cy="288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46098" name="Rectangle 107">
              <a:extLst>
                <a:ext uri="{FF2B5EF4-FFF2-40B4-BE49-F238E27FC236}">
                  <a16:creationId xmlns:a16="http://schemas.microsoft.com/office/drawing/2014/main" id="{82DCB7A0-8BA1-3548-99E3-C33035732E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64" y="2112"/>
              <a:ext cx="960" cy="288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46099" name="Rectangle 108">
              <a:extLst>
                <a:ext uri="{FF2B5EF4-FFF2-40B4-BE49-F238E27FC236}">
                  <a16:creationId xmlns:a16="http://schemas.microsoft.com/office/drawing/2014/main" id="{34C7AFA7-0681-D847-A8D8-8337E6A097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1872"/>
              <a:ext cx="1584" cy="240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</p:grpSp>
      <p:grpSp>
        <p:nvGrpSpPr>
          <p:cNvPr id="35954" name="Group 114">
            <a:extLst>
              <a:ext uri="{FF2B5EF4-FFF2-40B4-BE49-F238E27FC236}">
                <a16:creationId xmlns:a16="http://schemas.microsoft.com/office/drawing/2014/main" id="{7C456D89-C000-A144-B909-C5B581F784B3}"/>
              </a:ext>
            </a:extLst>
          </p:cNvPr>
          <p:cNvGrpSpPr>
            <a:grpSpLocks/>
          </p:cNvGrpSpPr>
          <p:nvPr/>
        </p:nvGrpSpPr>
        <p:grpSpPr bwMode="auto">
          <a:xfrm>
            <a:off x="1143000" y="2514600"/>
            <a:ext cx="7239000" cy="1752600"/>
            <a:chOff x="720" y="1584"/>
            <a:chExt cx="4560" cy="1104"/>
          </a:xfrm>
        </p:grpSpPr>
        <p:sp>
          <p:nvSpPr>
            <p:cNvPr id="46094" name="Rectangle 111">
              <a:extLst>
                <a:ext uri="{FF2B5EF4-FFF2-40B4-BE49-F238E27FC236}">
                  <a16:creationId xmlns:a16="http://schemas.microsoft.com/office/drawing/2014/main" id="{4E88C91D-6A42-E640-9468-04A4DC9E57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0" y="2400"/>
              <a:ext cx="960" cy="288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46095" name="Rectangle 112">
              <a:extLst>
                <a:ext uri="{FF2B5EF4-FFF2-40B4-BE49-F238E27FC236}">
                  <a16:creationId xmlns:a16="http://schemas.microsoft.com/office/drawing/2014/main" id="{6B8824E4-F612-9C4C-847B-757FB0121B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64" y="1584"/>
              <a:ext cx="960" cy="288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46096" name="Rectangle 113">
              <a:extLst>
                <a:ext uri="{FF2B5EF4-FFF2-40B4-BE49-F238E27FC236}">
                  <a16:creationId xmlns:a16="http://schemas.microsoft.com/office/drawing/2014/main" id="{8C4F8711-D5C2-E74E-95C5-7231E2560D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2112"/>
              <a:ext cx="1584" cy="240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</p:grpSp>
      <p:grpSp>
        <p:nvGrpSpPr>
          <p:cNvPr id="35959" name="Group 119">
            <a:extLst>
              <a:ext uri="{FF2B5EF4-FFF2-40B4-BE49-F238E27FC236}">
                <a16:creationId xmlns:a16="http://schemas.microsoft.com/office/drawing/2014/main" id="{C12A3868-9B27-1A40-96C9-C9615852AD86}"/>
              </a:ext>
            </a:extLst>
          </p:cNvPr>
          <p:cNvGrpSpPr>
            <a:grpSpLocks/>
          </p:cNvGrpSpPr>
          <p:nvPr/>
        </p:nvGrpSpPr>
        <p:grpSpPr bwMode="auto">
          <a:xfrm>
            <a:off x="1143000" y="3352800"/>
            <a:ext cx="7239000" cy="914400"/>
            <a:chOff x="720" y="2112"/>
            <a:chExt cx="4560" cy="576"/>
          </a:xfrm>
        </p:grpSpPr>
        <p:sp>
          <p:nvSpPr>
            <p:cNvPr id="46091" name="Rectangle 116">
              <a:extLst>
                <a:ext uri="{FF2B5EF4-FFF2-40B4-BE49-F238E27FC236}">
                  <a16:creationId xmlns:a16="http://schemas.microsoft.com/office/drawing/2014/main" id="{FF54EF0A-2546-A848-B7EF-CD2E698835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0" y="2400"/>
              <a:ext cx="960" cy="288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46092" name="Rectangle 117">
              <a:extLst>
                <a:ext uri="{FF2B5EF4-FFF2-40B4-BE49-F238E27FC236}">
                  <a16:creationId xmlns:a16="http://schemas.microsoft.com/office/drawing/2014/main" id="{C2D0BE49-ABF0-9640-B463-B697E61225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64" y="2112"/>
              <a:ext cx="960" cy="288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46093" name="Rectangle 118">
              <a:extLst>
                <a:ext uri="{FF2B5EF4-FFF2-40B4-BE49-F238E27FC236}">
                  <a16:creationId xmlns:a16="http://schemas.microsoft.com/office/drawing/2014/main" id="{09E3D122-250F-CD4A-8026-B2BA0E42D8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2352"/>
              <a:ext cx="1584" cy="288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</p:grpSp>
      <p:grpSp>
        <p:nvGrpSpPr>
          <p:cNvPr id="35965" name="Group 125">
            <a:extLst>
              <a:ext uri="{FF2B5EF4-FFF2-40B4-BE49-F238E27FC236}">
                <a16:creationId xmlns:a16="http://schemas.microsoft.com/office/drawing/2014/main" id="{9862B93E-643F-D342-AC2D-1E2218932045}"/>
              </a:ext>
            </a:extLst>
          </p:cNvPr>
          <p:cNvGrpSpPr>
            <a:grpSpLocks/>
          </p:cNvGrpSpPr>
          <p:nvPr/>
        </p:nvGrpSpPr>
        <p:grpSpPr bwMode="auto">
          <a:xfrm>
            <a:off x="1143000" y="3810000"/>
            <a:ext cx="7239000" cy="838200"/>
            <a:chOff x="720" y="2400"/>
            <a:chExt cx="4560" cy="528"/>
          </a:xfrm>
        </p:grpSpPr>
        <p:sp>
          <p:nvSpPr>
            <p:cNvPr id="46088" name="Rectangle 121">
              <a:extLst>
                <a:ext uri="{FF2B5EF4-FFF2-40B4-BE49-F238E27FC236}">
                  <a16:creationId xmlns:a16="http://schemas.microsoft.com/office/drawing/2014/main" id="{A5AD2E7A-3988-244C-8621-777A36E98D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0" y="2592"/>
              <a:ext cx="960" cy="288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46089" name="Rectangle 122">
              <a:extLst>
                <a:ext uri="{FF2B5EF4-FFF2-40B4-BE49-F238E27FC236}">
                  <a16:creationId xmlns:a16="http://schemas.microsoft.com/office/drawing/2014/main" id="{4BFEFC60-842C-114E-8B9F-B941D6A07F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2400"/>
              <a:ext cx="1008" cy="288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46090" name="Rectangle 123">
              <a:extLst>
                <a:ext uri="{FF2B5EF4-FFF2-40B4-BE49-F238E27FC236}">
                  <a16:creationId xmlns:a16="http://schemas.microsoft.com/office/drawing/2014/main" id="{68058FF5-2273-5D49-8E79-263992CFC5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2640"/>
              <a:ext cx="1584" cy="288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594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594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595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595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596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Slide Number Placeholder 3">
            <a:extLst>
              <a:ext uri="{FF2B5EF4-FFF2-40B4-BE49-F238E27FC236}">
                <a16:creationId xmlns:a16="http://schemas.microsoft.com/office/drawing/2014/main" id="{8CCAE611-C80E-5B45-965E-6514EB38F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16A43AD-A8F6-104B-BF86-558EBA49838B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32</a:t>
            </a:fld>
            <a:endParaRPr lang="en-US" altLang="zh-TW" sz="1400"/>
          </a:p>
        </p:txBody>
      </p:sp>
      <p:grpSp>
        <p:nvGrpSpPr>
          <p:cNvPr id="47106" name="Group 2">
            <a:extLst>
              <a:ext uri="{FF2B5EF4-FFF2-40B4-BE49-F238E27FC236}">
                <a16:creationId xmlns:a16="http://schemas.microsoft.com/office/drawing/2014/main" id="{21B00096-8955-BC4F-AFA1-A3F51ACAA92B}"/>
              </a:ext>
            </a:extLst>
          </p:cNvPr>
          <p:cNvGrpSpPr>
            <a:grpSpLocks/>
          </p:cNvGrpSpPr>
          <p:nvPr/>
        </p:nvGrpSpPr>
        <p:grpSpPr bwMode="auto">
          <a:xfrm>
            <a:off x="1041400" y="1524000"/>
            <a:ext cx="7416800" cy="3124200"/>
            <a:chOff x="656" y="960"/>
            <a:chExt cx="4638" cy="1920"/>
          </a:xfrm>
        </p:grpSpPr>
        <p:sp>
          <p:nvSpPr>
            <p:cNvPr id="47107" name="Rectangle 3">
              <a:extLst>
                <a:ext uri="{FF2B5EF4-FFF2-40B4-BE49-F238E27FC236}">
                  <a16:creationId xmlns:a16="http://schemas.microsoft.com/office/drawing/2014/main" id="{1A91E40A-ACD5-224A-9E1D-3C4496FA4F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" y="2356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</a:t>
              </a:r>
            </a:p>
          </p:txBody>
        </p:sp>
        <p:sp>
          <p:nvSpPr>
            <p:cNvPr id="47108" name="Rectangle 4">
              <a:extLst>
                <a:ext uri="{FF2B5EF4-FFF2-40B4-BE49-F238E27FC236}">
                  <a16:creationId xmlns:a16="http://schemas.microsoft.com/office/drawing/2014/main" id="{6925D47B-8308-934F-9FDC-37D6945ADB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2" y="2356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1</a:t>
              </a:r>
            </a:p>
          </p:txBody>
        </p:sp>
        <p:sp>
          <p:nvSpPr>
            <p:cNvPr id="47109" name="Rectangle 5">
              <a:extLst>
                <a:ext uri="{FF2B5EF4-FFF2-40B4-BE49-F238E27FC236}">
                  <a16:creationId xmlns:a16="http://schemas.microsoft.com/office/drawing/2014/main" id="{0B81DA68-85EB-9041-ADBD-973B526FA4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" y="2356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7110" name="Rectangle 6">
              <a:extLst>
                <a:ext uri="{FF2B5EF4-FFF2-40B4-BE49-F238E27FC236}">
                  <a16:creationId xmlns:a16="http://schemas.microsoft.com/office/drawing/2014/main" id="{B14C82FB-D967-4F4B-A567-EA6F1E12B3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" y="2086"/>
              <a:ext cx="373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47111" name="Rectangle 7">
              <a:extLst>
                <a:ext uri="{FF2B5EF4-FFF2-40B4-BE49-F238E27FC236}">
                  <a16:creationId xmlns:a16="http://schemas.microsoft.com/office/drawing/2014/main" id="{4F32EC0C-7E1C-FB45-B573-0CA859715B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2" y="2086"/>
              <a:ext cx="374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4</a:t>
              </a:r>
            </a:p>
          </p:txBody>
        </p:sp>
        <p:sp>
          <p:nvSpPr>
            <p:cNvPr id="47112" name="Rectangle 8">
              <a:extLst>
                <a:ext uri="{FF2B5EF4-FFF2-40B4-BE49-F238E27FC236}">
                  <a16:creationId xmlns:a16="http://schemas.microsoft.com/office/drawing/2014/main" id="{F44283A6-4187-8146-98C2-7791F41698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" y="2086"/>
              <a:ext cx="373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</a:t>
              </a:r>
            </a:p>
          </p:txBody>
        </p:sp>
        <p:sp>
          <p:nvSpPr>
            <p:cNvPr id="47113" name="Rectangle 9">
              <a:extLst>
                <a:ext uri="{FF2B5EF4-FFF2-40B4-BE49-F238E27FC236}">
                  <a16:creationId xmlns:a16="http://schemas.microsoft.com/office/drawing/2014/main" id="{712F9E9D-F602-E44E-BE55-B8897FC0A6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" y="1815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</a:t>
              </a:r>
            </a:p>
          </p:txBody>
        </p:sp>
        <p:sp>
          <p:nvSpPr>
            <p:cNvPr id="47114" name="Rectangle 10">
              <a:extLst>
                <a:ext uri="{FF2B5EF4-FFF2-40B4-BE49-F238E27FC236}">
                  <a16:creationId xmlns:a16="http://schemas.microsoft.com/office/drawing/2014/main" id="{F3D33D3D-0704-1F42-9730-4771985FBA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2" y="1815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5</a:t>
              </a:r>
            </a:p>
          </p:txBody>
        </p:sp>
        <p:sp>
          <p:nvSpPr>
            <p:cNvPr id="47115" name="Rectangle 11">
              <a:extLst>
                <a:ext uri="{FF2B5EF4-FFF2-40B4-BE49-F238E27FC236}">
                  <a16:creationId xmlns:a16="http://schemas.microsoft.com/office/drawing/2014/main" id="{8E34768D-093C-0F4E-94CD-14600FD90A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" y="1815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47116" name="Rectangle 12">
              <a:extLst>
                <a:ext uri="{FF2B5EF4-FFF2-40B4-BE49-F238E27FC236}">
                  <a16:creationId xmlns:a16="http://schemas.microsoft.com/office/drawing/2014/main" id="{BBBB4E7A-5B1C-354E-B8B5-E9E40E8BC8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" y="1562"/>
              <a:ext cx="373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7117" name="Rectangle 13">
              <a:extLst>
                <a:ext uri="{FF2B5EF4-FFF2-40B4-BE49-F238E27FC236}">
                  <a16:creationId xmlns:a16="http://schemas.microsoft.com/office/drawing/2014/main" id="{A017A69D-5326-B447-93D7-F07870B501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2" y="1562"/>
              <a:ext cx="374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1</a:t>
              </a:r>
              <a:endParaRPr lang="zh-TW" altLang="en-US" sz="2800" i="0"/>
            </a:p>
          </p:txBody>
        </p:sp>
        <p:sp>
          <p:nvSpPr>
            <p:cNvPr id="47118" name="Rectangle 14">
              <a:extLst>
                <a:ext uri="{FF2B5EF4-FFF2-40B4-BE49-F238E27FC236}">
                  <a16:creationId xmlns:a16="http://schemas.microsoft.com/office/drawing/2014/main" id="{DEB49E03-BA79-624E-891B-79DD014477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" y="1562"/>
              <a:ext cx="373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7119" name="Rectangle 15">
              <a:extLst>
                <a:ext uri="{FF2B5EF4-FFF2-40B4-BE49-F238E27FC236}">
                  <a16:creationId xmlns:a16="http://schemas.microsoft.com/office/drawing/2014/main" id="{62A642F7-393C-C643-9DF7-29ABEBD023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" y="1318"/>
              <a:ext cx="373" cy="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c</a:t>
              </a:r>
            </a:p>
          </p:txBody>
        </p:sp>
        <p:sp>
          <p:nvSpPr>
            <p:cNvPr id="47120" name="Rectangle 16">
              <a:extLst>
                <a:ext uri="{FF2B5EF4-FFF2-40B4-BE49-F238E27FC236}">
                  <a16:creationId xmlns:a16="http://schemas.microsoft.com/office/drawing/2014/main" id="{B03FE89C-AA71-2E4E-803E-098EAE26E6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2" y="1318"/>
              <a:ext cx="374" cy="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b</a:t>
              </a:r>
            </a:p>
          </p:txBody>
        </p:sp>
        <p:sp>
          <p:nvSpPr>
            <p:cNvPr id="47121" name="Rectangle 17">
              <a:extLst>
                <a:ext uri="{FF2B5EF4-FFF2-40B4-BE49-F238E27FC236}">
                  <a16:creationId xmlns:a16="http://schemas.microsoft.com/office/drawing/2014/main" id="{73625316-9417-5A4D-905D-214448DE31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" y="1318"/>
              <a:ext cx="373" cy="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a</a:t>
              </a:r>
            </a:p>
          </p:txBody>
        </p:sp>
        <p:sp>
          <p:nvSpPr>
            <p:cNvPr id="47122" name="Line 18">
              <a:extLst>
                <a:ext uri="{FF2B5EF4-FFF2-40B4-BE49-F238E27FC236}">
                  <a16:creationId xmlns:a16="http://schemas.microsoft.com/office/drawing/2014/main" id="{72127721-83A9-3A42-A7E7-24A13749CE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01" y="1318"/>
              <a:ext cx="950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23" name="Line 19">
              <a:extLst>
                <a:ext uri="{FF2B5EF4-FFF2-40B4-BE49-F238E27FC236}">
                  <a16:creationId xmlns:a16="http://schemas.microsoft.com/office/drawing/2014/main" id="{1189D92E-6FB6-E245-B059-33699C7FB52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01" y="1584"/>
              <a:ext cx="950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24" name="Line 20">
              <a:extLst>
                <a:ext uri="{FF2B5EF4-FFF2-40B4-BE49-F238E27FC236}">
                  <a16:creationId xmlns:a16="http://schemas.microsoft.com/office/drawing/2014/main" id="{8175FDBB-7477-3648-BC36-00A35969520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1" y="1336"/>
              <a:ext cx="0" cy="1509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25" name="Line 21">
              <a:extLst>
                <a:ext uri="{FF2B5EF4-FFF2-40B4-BE49-F238E27FC236}">
                  <a16:creationId xmlns:a16="http://schemas.microsoft.com/office/drawing/2014/main" id="{D9A45F13-0AE5-B84B-98C3-B106B176528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18" y="1318"/>
              <a:ext cx="0" cy="15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26" name="Line 22">
              <a:extLst>
                <a:ext uri="{FF2B5EF4-FFF2-40B4-BE49-F238E27FC236}">
                  <a16:creationId xmlns:a16="http://schemas.microsoft.com/office/drawing/2014/main" id="{DE5EDEBB-F736-5C4D-83AA-223BA5D7A5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334" y="1318"/>
              <a:ext cx="0" cy="15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27" name="Line 23">
              <a:extLst>
                <a:ext uri="{FF2B5EF4-FFF2-40B4-BE49-F238E27FC236}">
                  <a16:creationId xmlns:a16="http://schemas.microsoft.com/office/drawing/2014/main" id="{33319BE3-9B6A-0D4C-B922-AA96001DD67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51" y="1336"/>
              <a:ext cx="0" cy="1509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28" name="Text Box 24">
              <a:extLst>
                <a:ext uri="{FF2B5EF4-FFF2-40B4-BE49-F238E27FC236}">
                  <a16:creationId xmlns:a16="http://schemas.microsoft.com/office/drawing/2014/main" id="{1F42D1CE-7DE3-C946-BB32-6F8E3EB3EBE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8" y="960"/>
              <a:ext cx="317" cy="2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200" b="1" i="0">
                  <a:latin typeface="Arial" panose="020B0604020202020204" pitchFamily="34" charset="0"/>
                </a:rPr>
                <a:t>R</a:t>
              </a:r>
            </a:p>
          </p:txBody>
        </p:sp>
        <p:sp>
          <p:nvSpPr>
            <p:cNvPr id="47129" name="Line 25">
              <a:extLst>
                <a:ext uri="{FF2B5EF4-FFF2-40B4-BE49-F238E27FC236}">
                  <a16:creationId xmlns:a16="http://schemas.microsoft.com/office/drawing/2014/main" id="{5AA8B689-EB11-CC4D-955D-EF0AECB864B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1" y="2845"/>
              <a:ext cx="950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30" name="Rectangle 26">
              <a:extLst>
                <a:ext uri="{FF2B5EF4-FFF2-40B4-BE49-F238E27FC236}">
                  <a16:creationId xmlns:a16="http://schemas.microsoft.com/office/drawing/2014/main" id="{2B5AB1A8-17D5-6945-9A9B-AF97C784DA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" y="2583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47131" name="Rectangle 27">
              <a:extLst>
                <a:ext uri="{FF2B5EF4-FFF2-40B4-BE49-F238E27FC236}">
                  <a16:creationId xmlns:a16="http://schemas.microsoft.com/office/drawing/2014/main" id="{619FE736-828E-A44B-B9A1-95229D7EF9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2" y="2583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2</a:t>
              </a:r>
            </a:p>
          </p:txBody>
        </p:sp>
        <p:sp>
          <p:nvSpPr>
            <p:cNvPr id="47132" name="Rectangle 28">
              <a:extLst>
                <a:ext uri="{FF2B5EF4-FFF2-40B4-BE49-F238E27FC236}">
                  <a16:creationId xmlns:a16="http://schemas.microsoft.com/office/drawing/2014/main" id="{C596202A-F1B0-B848-99DF-D621E4EA07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" y="2583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</a:t>
              </a:r>
            </a:p>
          </p:txBody>
        </p:sp>
        <p:sp>
          <p:nvSpPr>
            <p:cNvPr id="47133" name="Rectangle 29">
              <a:extLst>
                <a:ext uri="{FF2B5EF4-FFF2-40B4-BE49-F238E27FC236}">
                  <a16:creationId xmlns:a16="http://schemas.microsoft.com/office/drawing/2014/main" id="{2B45E134-9F45-F347-81DF-77BCBE38EA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" y="2356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</a:t>
              </a:r>
            </a:p>
          </p:txBody>
        </p:sp>
        <p:sp>
          <p:nvSpPr>
            <p:cNvPr id="47134" name="Rectangle 30">
              <a:extLst>
                <a:ext uri="{FF2B5EF4-FFF2-40B4-BE49-F238E27FC236}">
                  <a16:creationId xmlns:a16="http://schemas.microsoft.com/office/drawing/2014/main" id="{DC7390B5-B52F-7945-9B3F-10C1E53C6B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19" y="2356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>
                  <a:sym typeface="Symbol" pitchFamily="2" charset="2"/>
                </a:rPr>
                <a:t>Y</a:t>
              </a:r>
            </a:p>
          </p:txBody>
        </p:sp>
        <p:sp>
          <p:nvSpPr>
            <p:cNvPr id="47135" name="Rectangle 31">
              <a:extLst>
                <a:ext uri="{FF2B5EF4-FFF2-40B4-BE49-F238E27FC236}">
                  <a16:creationId xmlns:a16="http://schemas.microsoft.com/office/drawing/2014/main" id="{C0D54FAC-8B5D-D84B-898A-380B09833E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02" y="2356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2</a:t>
              </a:r>
            </a:p>
          </p:txBody>
        </p:sp>
        <p:sp>
          <p:nvSpPr>
            <p:cNvPr id="47136" name="Rectangle 32">
              <a:extLst>
                <a:ext uri="{FF2B5EF4-FFF2-40B4-BE49-F238E27FC236}">
                  <a16:creationId xmlns:a16="http://schemas.microsoft.com/office/drawing/2014/main" id="{60B465B2-66F9-5A4A-B84D-FB7DA511DB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" y="2086"/>
              <a:ext cx="374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</a:t>
              </a:r>
            </a:p>
          </p:txBody>
        </p:sp>
        <p:sp>
          <p:nvSpPr>
            <p:cNvPr id="47137" name="Rectangle 33">
              <a:extLst>
                <a:ext uri="{FF2B5EF4-FFF2-40B4-BE49-F238E27FC236}">
                  <a16:creationId xmlns:a16="http://schemas.microsoft.com/office/drawing/2014/main" id="{9D744026-B922-DB49-ADEB-067FFAAF01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19" y="2086"/>
              <a:ext cx="373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>
                  <a:sym typeface="Symbol" pitchFamily="2" charset="2"/>
                </a:rPr>
                <a:t>X</a:t>
              </a:r>
            </a:p>
          </p:txBody>
        </p:sp>
        <p:sp>
          <p:nvSpPr>
            <p:cNvPr id="47138" name="Rectangle 34">
              <a:extLst>
                <a:ext uri="{FF2B5EF4-FFF2-40B4-BE49-F238E27FC236}">
                  <a16:creationId xmlns:a16="http://schemas.microsoft.com/office/drawing/2014/main" id="{F2181FCA-3ADB-1644-8ADD-9D0A8ADEF8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02" y="2086"/>
              <a:ext cx="373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1</a:t>
              </a:r>
            </a:p>
          </p:txBody>
        </p:sp>
        <p:sp>
          <p:nvSpPr>
            <p:cNvPr id="47139" name="Rectangle 35">
              <a:extLst>
                <a:ext uri="{FF2B5EF4-FFF2-40B4-BE49-F238E27FC236}">
                  <a16:creationId xmlns:a16="http://schemas.microsoft.com/office/drawing/2014/main" id="{ECA460D9-3B53-9140-A056-EE7EC3894F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" y="1815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47140" name="Rectangle 36">
              <a:extLst>
                <a:ext uri="{FF2B5EF4-FFF2-40B4-BE49-F238E27FC236}">
                  <a16:creationId xmlns:a16="http://schemas.microsoft.com/office/drawing/2014/main" id="{218C1499-ADD8-CB4E-977D-CB2EBCFCB4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19" y="1815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>
                  <a:sym typeface="Symbol" pitchFamily="2" charset="2"/>
                </a:rPr>
                <a:t>X</a:t>
              </a:r>
            </a:p>
          </p:txBody>
        </p:sp>
        <p:sp>
          <p:nvSpPr>
            <p:cNvPr id="47141" name="Rectangle 37">
              <a:extLst>
                <a:ext uri="{FF2B5EF4-FFF2-40B4-BE49-F238E27FC236}">
                  <a16:creationId xmlns:a16="http://schemas.microsoft.com/office/drawing/2014/main" id="{F6AEA94C-6C3D-9D40-8D96-C7C0653869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02" y="1815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3</a:t>
              </a:r>
            </a:p>
          </p:txBody>
        </p:sp>
        <p:sp>
          <p:nvSpPr>
            <p:cNvPr id="47142" name="Rectangle 38">
              <a:extLst>
                <a:ext uri="{FF2B5EF4-FFF2-40B4-BE49-F238E27FC236}">
                  <a16:creationId xmlns:a16="http://schemas.microsoft.com/office/drawing/2014/main" id="{A2DC5EBD-4DE3-A544-8739-849253717B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" y="1562"/>
              <a:ext cx="374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7143" name="Rectangle 39">
              <a:extLst>
                <a:ext uri="{FF2B5EF4-FFF2-40B4-BE49-F238E27FC236}">
                  <a16:creationId xmlns:a16="http://schemas.microsoft.com/office/drawing/2014/main" id="{F5604B5D-BEAA-A244-BA2C-3D772C60BC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19" y="1562"/>
              <a:ext cx="373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>
                  <a:sym typeface="Symbol" pitchFamily="2" charset="2"/>
                </a:rPr>
                <a:t>X</a:t>
              </a:r>
              <a:endParaRPr lang="en-US" altLang="zh-TW" sz="2800" i="0"/>
            </a:p>
          </p:txBody>
        </p:sp>
        <p:sp>
          <p:nvSpPr>
            <p:cNvPr id="47144" name="Rectangle 40">
              <a:extLst>
                <a:ext uri="{FF2B5EF4-FFF2-40B4-BE49-F238E27FC236}">
                  <a16:creationId xmlns:a16="http://schemas.microsoft.com/office/drawing/2014/main" id="{F13D260D-69B5-5141-9CBB-4C2A8565CF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02" y="1562"/>
              <a:ext cx="373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1</a:t>
              </a:r>
            </a:p>
          </p:txBody>
        </p:sp>
        <p:sp>
          <p:nvSpPr>
            <p:cNvPr id="47145" name="Rectangle 41">
              <a:extLst>
                <a:ext uri="{FF2B5EF4-FFF2-40B4-BE49-F238E27FC236}">
                  <a16:creationId xmlns:a16="http://schemas.microsoft.com/office/drawing/2014/main" id="{E7F99EA7-2442-0441-B7AD-5946A484C7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" y="1318"/>
              <a:ext cx="374" cy="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f</a:t>
              </a:r>
            </a:p>
          </p:txBody>
        </p:sp>
        <p:sp>
          <p:nvSpPr>
            <p:cNvPr id="47146" name="Rectangle 42">
              <a:extLst>
                <a:ext uri="{FF2B5EF4-FFF2-40B4-BE49-F238E27FC236}">
                  <a16:creationId xmlns:a16="http://schemas.microsoft.com/office/drawing/2014/main" id="{7C892986-21D3-D34A-B5A4-073C3A32DD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19" y="1318"/>
              <a:ext cx="373" cy="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e</a:t>
              </a:r>
            </a:p>
          </p:txBody>
        </p:sp>
        <p:sp>
          <p:nvSpPr>
            <p:cNvPr id="47147" name="Rectangle 43">
              <a:extLst>
                <a:ext uri="{FF2B5EF4-FFF2-40B4-BE49-F238E27FC236}">
                  <a16:creationId xmlns:a16="http://schemas.microsoft.com/office/drawing/2014/main" id="{3EE3CC18-CE66-2246-8D0E-2B32430895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02" y="1318"/>
              <a:ext cx="373" cy="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b</a:t>
              </a:r>
            </a:p>
          </p:txBody>
        </p:sp>
        <p:sp>
          <p:nvSpPr>
            <p:cNvPr id="47148" name="Line 44">
              <a:extLst>
                <a:ext uri="{FF2B5EF4-FFF2-40B4-BE49-F238E27FC236}">
                  <a16:creationId xmlns:a16="http://schemas.microsoft.com/office/drawing/2014/main" id="{421CC568-062E-2644-9FE6-200F9687A4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7" y="1318"/>
              <a:ext cx="950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49" name="Line 45">
              <a:extLst>
                <a:ext uri="{FF2B5EF4-FFF2-40B4-BE49-F238E27FC236}">
                  <a16:creationId xmlns:a16="http://schemas.microsoft.com/office/drawing/2014/main" id="{58477D70-E43A-8A45-A8AD-3F464AC7BB6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47" y="1584"/>
              <a:ext cx="950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50" name="Line 46">
              <a:extLst>
                <a:ext uri="{FF2B5EF4-FFF2-40B4-BE49-F238E27FC236}">
                  <a16:creationId xmlns:a16="http://schemas.microsoft.com/office/drawing/2014/main" id="{1AD51D3F-CE7E-E240-BB95-7177B5162AC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47" y="1336"/>
              <a:ext cx="0" cy="1509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51" name="Line 47">
              <a:extLst>
                <a:ext uri="{FF2B5EF4-FFF2-40B4-BE49-F238E27FC236}">
                  <a16:creationId xmlns:a16="http://schemas.microsoft.com/office/drawing/2014/main" id="{C2BCEAC2-2170-9440-9BA4-ED53682A23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64" y="1318"/>
              <a:ext cx="0" cy="15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52" name="Line 48">
              <a:extLst>
                <a:ext uri="{FF2B5EF4-FFF2-40B4-BE49-F238E27FC236}">
                  <a16:creationId xmlns:a16="http://schemas.microsoft.com/office/drawing/2014/main" id="{B33E759B-3621-9F4B-BC7E-BD71276CDE4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681" y="1318"/>
              <a:ext cx="0" cy="15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53" name="Line 49">
              <a:extLst>
                <a:ext uri="{FF2B5EF4-FFF2-40B4-BE49-F238E27FC236}">
                  <a16:creationId xmlns:a16="http://schemas.microsoft.com/office/drawing/2014/main" id="{59C56C3B-6902-B849-AAF5-27C177A2339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09" y="1336"/>
              <a:ext cx="0" cy="1509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54" name="Text Box 50">
              <a:extLst>
                <a:ext uri="{FF2B5EF4-FFF2-40B4-BE49-F238E27FC236}">
                  <a16:creationId xmlns:a16="http://schemas.microsoft.com/office/drawing/2014/main" id="{A5DC2A41-0D9C-EA44-8125-0D1ACEDA59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0" y="960"/>
              <a:ext cx="316" cy="2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200" b="1" i="0">
                  <a:latin typeface="Arial" panose="020B0604020202020204" pitchFamily="34" charset="0"/>
                </a:rPr>
                <a:t>S</a:t>
              </a:r>
            </a:p>
          </p:txBody>
        </p:sp>
        <p:sp>
          <p:nvSpPr>
            <p:cNvPr id="47155" name="Line 51">
              <a:extLst>
                <a:ext uri="{FF2B5EF4-FFF2-40B4-BE49-F238E27FC236}">
                  <a16:creationId xmlns:a16="http://schemas.microsoft.com/office/drawing/2014/main" id="{ABF794BE-7A8B-E847-A42C-F4433EEF67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47" y="2845"/>
              <a:ext cx="950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56" name="Rectangle 52">
              <a:extLst>
                <a:ext uri="{FF2B5EF4-FFF2-40B4-BE49-F238E27FC236}">
                  <a16:creationId xmlns:a16="http://schemas.microsoft.com/office/drawing/2014/main" id="{57FB40EF-102B-3C47-83F6-7097BB6EB0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" y="2583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</a:t>
              </a:r>
            </a:p>
          </p:txBody>
        </p:sp>
        <p:sp>
          <p:nvSpPr>
            <p:cNvPr id="47157" name="Rectangle 53">
              <a:extLst>
                <a:ext uri="{FF2B5EF4-FFF2-40B4-BE49-F238E27FC236}">
                  <a16:creationId xmlns:a16="http://schemas.microsoft.com/office/drawing/2014/main" id="{B0B80CD3-D9CB-A34F-9818-80043A634A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19" y="2583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>
                  <a:sym typeface="Symbol" pitchFamily="2" charset="2"/>
                </a:rPr>
                <a:t>Y</a:t>
              </a:r>
            </a:p>
          </p:txBody>
        </p:sp>
        <p:sp>
          <p:nvSpPr>
            <p:cNvPr id="47158" name="Rectangle 54">
              <a:extLst>
                <a:ext uri="{FF2B5EF4-FFF2-40B4-BE49-F238E27FC236}">
                  <a16:creationId xmlns:a16="http://schemas.microsoft.com/office/drawing/2014/main" id="{A29174D1-9022-CB49-A8CD-56395167AB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02" y="2583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3</a:t>
              </a:r>
            </a:p>
          </p:txBody>
        </p:sp>
        <p:sp>
          <p:nvSpPr>
            <p:cNvPr id="47159" name="Rectangle 55">
              <a:extLst>
                <a:ext uri="{FF2B5EF4-FFF2-40B4-BE49-F238E27FC236}">
                  <a16:creationId xmlns:a16="http://schemas.microsoft.com/office/drawing/2014/main" id="{208FC525-D4A0-F54B-BE49-BF193D5FE6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87" y="2369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</a:t>
              </a:r>
            </a:p>
          </p:txBody>
        </p:sp>
        <p:sp>
          <p:nvSpPr>
            <p:cNvPr id="47160" name="Rectangle 56">
              <a:extLst>
                <a:ext uri="{FF2B5EF4-FFF2-40B4-BE49-F238E27FC236}">
                  <a16:creationId xmlns:a16="http://schemas.microsoft.com/office/drawing/2014/main" id="{BD0D5907-F6C0-FE44-8152-B237427A14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0" y="2369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1</a:t>
              </a:r>
            </a:p>
          </p:txBody>
        </p:sp>
        <p:sp>
          <p:nvSpPr>
            <p:cNvPr id="47161" name="Rectangle 57">
              <a:extLst>
                <a:ext uri="{FF2B5EF4-FFF2-40B4-BE49-F238E27FC236}">
                  <a16:creationId xmlns:a16="http://schemas.microsoft.com/office/drawing/2014/main" id="{C7B6DB25-64DF-834C-8400-5DB47E1E1B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54" y="2369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7162" name="Rectangle 58">
              <a:extLst>
                <a:ext uri="{FF2B5EF4-FFF2-40B4-BE49-F238E27FC236}">
                  <a16:creationId xmlns:a16="http://schemas.microsoft.com/office/drawing/2014/main" id="{F0D9C6F7-841D-9042-86AB-BB98692C65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87" y="2099"/>
              <a:ext cx="373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</a:t>
              </a:r>
            </a:p>
          </p:txBody>
        </p:sp>
        <p:sp>
          <p:nvSpPr>
            <p:cNvPr id="47163" name="Rectangle 59">
              <a:extLst>
                <a:ext uri="{FF2B5EF4-FFF2-40B4-BE49-F238E27FC236}">
                  <a16:creationId xmlns:a16="http://schemas.microsoft.com/office/drawing/2014/main" id="{7A75EF50-5E1B-ED41-8052-77D71B1E6D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0" y="2099"/>
              <a:ext cx="374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1</a:t>
              </a:r>
            </a:p>
          </p:txBody>
        </p:sp>
        <p:sp>
          <p:nvSpPr>
            <p:cNvPr id="47164" name="Rectangle 60">
              <a:extLst>
                <a:ext uri="{FF2B5EF4-FFF2-40B4-BE49-F238E27FC236}">
                  <a16:creationId xmlns:a16="http://schemas.microsoft.com/office/drawing/2014/main" id="{6F4ACA26-2560-B14B-959A-0204C53354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54" y="2099"/>
              <a:ext cx="373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7165" name="Rectangle 61">
              <a:extLst>
                <a:ext uri="{FF2B5EF4-FFF2-40B4-BE49-F238E27FC236}">
                  <a16:creationId xmlns:a16="http://schemas.microsoft.com/office/drawing/2014/main" id="{ECD6E861-6F84-2649-94C7-880B171F9B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87" y="1828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7166" name="Rectangle 62">
              <a:extLst>
                <a:ext uri="{FF2B5EF4-FFF2-40B4-BE49-F238E27FC236}">
                  <a16:creationId xmlns:a16="http://schemas.microsoft.com/office/drawing/2014/main" id="{A56A7059-3395-884B-83A1-3218CF1583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0" y="1828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1</a:t>
              </a:r>
            </a:p>
          </p:txBody>
        </p:sp>
        <p:sp>
          <p:nvSpPr>
            <p:cNvPr id="47167" name="Rectangle 63">
              <a:extLst>
                <a:ext uri="{FF2B5EF4-FFF2-40B4-BE49-F238E27FC236}">
                  <a16:creationId xmlns:a16="http://schemas.microsoft.com/office/drawing/2014/main" id="{761DC547-A117-B24B-B426-F9D5C56574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54" y="1828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7168" name="Rectangle 64">
              <a:extLst>
                <a:ext uri="{FF2B5EF4-FFF2-40B4-BE49-F238E27FC236}">
                  <a16:creationId xmlns:a16="http://schemas.microsoft.com/office/drawing/2014/main" id="{77ED025A-D67D-2741-8521-FFFC9086E9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87" y="1575"/>
              <a:ext cx="373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7169" name="Rectangle 65">
              <a:extLst>
                <a:ext uri="{FF2B5EF4-FFF2-40B4-BE49-F238E27FC236}">
                  <a16:creationId xmlns:a16="http://schemas.microsoft.com/office/drawing/2014/main" id="{DDFD9C9F-95DD-984B-B4DF-27C64B3B59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0" y="1575"/>
              <a:ext cx="374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1</a:t>
              </a:r>
              <a:endParaRPr lang="zh-TW" altLang="en-US" sz="2800" i="0"/>
            </a:p>
          </p:txBody>
        </p:sp>
        <p:sp>
          <p:nvSpPr>
            <p:cNvPr id="47170" name="Rectangle 66">
              <a:extLst>
                <a:ext uri="{FF2B5EF4-FFF2-40B4-BE49-F238E27FC236}">
                  <a16:creationId xmlns:a16="http://schemas.microsoft.com/office/drawing/2014/main" id="{9A3E5EB9-83A5-D241-8E24-04F8A2C916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54" y="1575"/>
              <a:ext cx="373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7171" name="Rectangle 67">
              <a:extLst>
                <a:ext uri="{FF2B5EF4-FFF2-40B4-BE49-F238E27FC236}">
                  <a16:creationId xmlns:a16="http://schemas.microsoft.com/office/drawing/2014/main" id="{B2A90363-0D34-474D-82E8-961E72F861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87" y="1331"/>
              <a:ext cx="373" cy="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c</a:t>
              </a:r>
            </a:p>
          </p:txBody>
        </p:sp>
        <p:sp>
          <p:nvSpPr>
            <p:cNvPr id="47172" name="Rectangle 68">
              <a:extLst>
                <a:ext uri="{FF2B5EF4-FFF2-40B4-BE49-F238E27FC236}">
                  <a16:creationId xmlns:a16="http://schemas.microsoft.com/office/drawing/2014/main" id="{EC556AEB-9AA5-E548-8D06-C1A7D3E8DE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0" y="1331"/>
              <a:ext cx="374" cy="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b</a:t>
              </a:r>
            </a:p>
          </p:txBody>
        </p:sp>
        <p:sp>
          <p:nvSpPr>
            <p:cNvPr id="47173" name="Rectangle 69">
              <a:extLst>
                <a:ext uri="{FF2B5EF4-FFF2-40B4-BE49-F238E27FC236}">
                  <a16:creationId xmlns:a16="http://schemas.microsoft.com/office/drawing/2014/main" id="{107D5DD5-0E6B-2541-81E3-A0720E1289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54" y="1331"/>
              <a:ext cx="373" cy="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a</a:t>
              </a:r>
            </a:p>
          </p:txBody>
        </p:sp>
        <p:sp>
          <p:nvSpPr>
            <p:cNvPr id="47174" name="Line 70">
              <a:extLst>
                <a:ext uri="{FF2B5EF4-FFF2-40B4-BE49-F238E27FC236}">
                  <a16:creationId xmlns:a16="http://schemas.microsoft.com/office/drawing/2014/main" id="{26D33AF5-A377-4445-BD98-FED86E5D2D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99" y="1331"/>
              <a:ext cx="1550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75" name="Line 71">
              <a:extLst>
                <a:ext uri="{FF2B5EF4-FFF2-40B4-BE49-F238E27FC236}">
                  <a16:creationId xmlns:a16="http://schemas.microsoft.com/office/drawing/2014/main" id="{1528BABD-9048-7C43-B9F8-9FB13939A59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99" y="1632"/>
              <a:ext cx="1550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76" name="Line 72">
              <a:extLst>
                <a:ext uri="{FF2B5EF4-FFF2-40B4-BE49-F238E27FC236}">
                  <a16:creationId xmlns:a16="http://schemas.microsoft.com/office/drawing/2014/main" id="{E9F29C41-1827-D44A-B748-5CD8BA6E0FD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99" y="1349"/>
              <a:ext cx="0" cy="1509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77" name="Line 73">
              <a:extLst>
                <a:ext uri="{FF2B5EF4-FFF2-40B4-BE49-F238E27FC236}">
                  <a16:creationId xmlns:a16="http://schemas.microsoft.com/office/drawing/2014/main" id="{9B85ADFD-1C26-DC43-B5D6-1E87A73F3D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016" y="1331"/>
              <a:ext cx="0" cy="15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78" name="Line 74">
              <a:extLst>
                <a:ext uri="{FF2B5EF4-FFF2-40B4-BE49-F238E27FC236}">
                  <a16:creationId xmlns:a16="http://schemas.microsoft.com/office/drawing/2014/main" id="{B543F334-C24B-9A46-8A0B-B65FF06CA22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32" y="1331"/>
              <a:ext cx="0" cy="15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79" name="Line 75">
              <a:extLst>
                <a:ext uri="{FF2B5EF4-FFF2-40B4-BE49-F238E27FC236}">
                  <a16:creationId xmlns:a16="http://schemas.microsoft.com/office/drawing/2014/main" id="{A92E7EBD-097A-ED47-BC28-82FC8E2A4F4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49" y="1349"/>
              <a:ext cx="0" cy="1509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80" name="Line 76">
              <a:extLst>
                <a:ext uri="{FF2B5EF4-FFF2-40B4-BE49-F238E27FC236}">
                  <a16:creationId xmlns:a16="http://schemas.microsoft.com/office/drawing/2014/main" id="{17385FF7-D404-FF4F-829D-E626B8A8FF3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99" y="2858"/>
              <a:ext cx="1550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81" name="Rectangle 77">
              <a:extLst>
                <a:ext uri="{FF2B5EF4-FFF2-40B4-BE49-F238E27FC236}">
                  <a16:creationId xmlns:a16="http://schemas.microsoft.com/office/drawing/2014/main" id="{7052DCC7-17E2-354D-A5D7-EC59B6799F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87" y="2596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47182" name="Rectangle 78">
              <a:extLst>
                <a:ext uri="{FF2B5EF4-FFF2-40B4-BE49-F238E27FC236}">
                  <a16:creationId xmlns:a16="http://schemas.microsoft.com/office/drawing/2014/main" id="{0FE40FA2-1019-5F4F-887E-FB9550084D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63" y="2609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2</a:t>
              </a:r>
            </a:p>
          </p:txBody>
        </p:sp>
        <p:sp>
          <p:nvSpPr>
            <p:cNvPr id="47183" name="Rectangle 79">
              <a:extLst>
                <a:ext uri="{FF2B5EF4-FFF2-40B4-BE49-F238E27FC236}">
                  <a16:creationId xmlns:a16="http://schemas.microsoft.com/office/drawing/2014/main" id="{2099B056-BDC7-9E40-8E02-C37DED3BF8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54" y="2596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</a:t>
              </a:r>
            </a:p>
          </p:txBody>
        </p:sp>
        <p:sp>
          <p:nvSpPr>
            <p:cNvPr id="47184" name="Rectangle 80">
              <a:extLst>
                <a:ext uri="{FF2B5EF4-FFF2-40B4-BE49-F238E27FC236}">
                  <a16:creationId xmlns:a16="http://schemas.microsoft.com/office/drawing/2014/main" id="{574BE141-2C8E-014F-B4C3-EDA01F53F9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1" y="2369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</a:t>
              </a:r>
            </a:p>
          </p:txBody>
        </p:sp>
        <p:sp>
          <p:nvSpPr>
            <p:cNvPr id="47185" name="Rectangle 81">
              <a:extLst>
                <a:ext uri="{FF2B5EF4-FFF2-40B4-BE49-F238E27FC236}">
                  <a16:creationId xmlns:a16="http://schemas.microsoft.com/office/drawing/2014/main" id="{45FF66A5-7ABF-7D42-AC9E-E775482B69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15" y="2378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>
                  <a:sym typeface="Symbol" pitchFamily="2" charset="2"/>
                </a:rPr>
                <a:t>X</a:t>
              </a:r>
            </a:p>
          </p:txBody>
        </p:sp>
        <p:sp>
          <p:nvSpPr>
            <p:cNvPr id="47186" name="Rectangle 82">
              <a:extLst>
                <a:ext uri="{FF2B5EF4-FFF2-40B4-BE49-F238E27FC236}">
                  <a16:creationId xmlns:a16="http://schemas.microsoft.com/office/drawing/2014/main" id="{A5DB06F8-F5D6-1F45-8A47-0F86A0AECB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1" y="2099"/>
              <a:ext cx="373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7187" name="Rectangle 83">
              <a:extLst>
                <a:ext uri="{FF2B5EF4-FFF2-40B4-BE49-F238E27FC236}">
                  <a16:creationId xmlns:a16="http://schemas.microsoft.com/office/drawing/2014/main" id="{CA402599-BF17-2049-B951-8E16B75F52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15" y="2099"/>
              <a:ext cx="374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>
                  <a:sym typeface="Symbol" pitchFamily="2" charset="2"/>
                </a:rPr>
                <a:t>X</a:t>
              </a:r>
            </a:p>
          </p:txBody>
        </p:sp>
        <p:sp>
          <p:nvSpPr>
            <p:cNvPr id="47188" name="Rectangle 84">
              <a:extLst>
                <a:ext uri="{FF2B5EF4-FFF2-40B4-BE49-F238E27FC236}">
                  <a16:creationId xmlns:a16="http://schemas.microsoft.com/office/drawing/2014/main" id="{F89D7A8C-F5F3-1746-8AFC-939C3145AA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1" y="1828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</a:t>
              </a:r>
            </a:p>
          </p:txBody>
        </p:sp>
        <p:sp>
          <p:nvSpPr>
            <p:cNvPr id="47189" name="Rectangle 85">
              <a:extLst>
                <a:ext uri="{FF2B5EF4-FFF2-40B4-BE49-F238E27FC236}">
                  <a16:creationId xmlns:a16="http://schemas.microsoft.com/office/drawing/2014/main" id="{DEACF519-5821-D148-8183-84D7AA33D6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15" y="1828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>
                  <a:sym typeface="Symbol" pitchFamily="2" charset="2"/>
                </a:rPr>
                <a:t>X</a:t>
              </a:r>
            </a:p>
          </p:txBody>
        </p:sp>
        <p:sp>
          <p:nvSpPr>
            <p:cNvPr id="47190" name="Rectangle 86">
              <a:extLst>
                <a:ext uri="{FF2B5EF4-FFF2-40B4-BE49-F238E27FC236}">
                  <a16:creationId xmlns:a16="http://schemas.microsoft.com/office/drawing/2014/main" id="{CEFFEA6E-FD3E-A947-AAF3-5054F303CA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1" y="1575"/>
              <a:ext cx="373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47191" name="Rectangle 87">
              <a:extLst>
                <a:ext uri="{FF2B5EF4-FFF2-40B4-BE49-F238E27FC236}">
                  <a16:creationId xmlns:a16="http://schemas.microsoft.com/office/drawing/2014/main" id="{F0994F9F-7F5C-6842-BF4D-2787D8329E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15" y="1575"/>
              <a:ext cx="374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>
                  <a:sym typeface="Symbol" pitchFamily="2" charset="2"/>
                </a:rPr>
                <a:t>X</a:t>
              </a:r>
              <a:endParaRPr lang="en-US" altLang="zh-TW" sz="2800" i="0"/>
            </a:p>
          </p:txBody>
        </p:sp>
        <p:sp>
          <p:nvSpPr>
            <p:cNvPr id="47192" name="Rectangle 88">
              <a:extLst>
                <a:ext uri="{FF2B5EF4-FFF2-40B4-BE49-F238E27FC236}">
                  <a16:creationId xmlns:a16="http://schemas.microsoft.com/office/drawing/2014/main" id="{D723B3D8-9823-1748-B2F6-A6CE30F601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1" y="1331"/>
              <a:ext cx="373" cy="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f</a:t>
              </a:r>
            </a:p>
          </p:txBody>
        </p:sp>
        <p:sp>
          <p:nvSpPr>
            <p:cNvPr id="47193" name="Rectangle 89">
              <a:extLst>
                <a:ext uri="{FF2B5EF4-FFF2-40B4-BE49-F238E27FC236}">
                  <a16:creationId xmlns:a16="http://schemas.microsoft.com/office/drawing/2014/main" id="{5495B602-0A51-2549-8130-FF1DCB2EAB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4" y="1331"/>
              <a:ext cx="373" cy="2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e</a:t>
              </a:r>
            </a:p>
          </p:txBody>
        </p:sp>
        <p:sp>
          <p:nvSpPr>
            <p:cNvPr id="47194" name="Line 90">
              <a:extLst>
                <a:ext uri="{FF2B5EF4-FFF2-40B4-BE49-F238E27FC236}">
                  <a16:creationId xmlns:a16="http://schemas.microsoft.com/office/drawing/2014/main" id="{68253674-B363-F847-918B-42BFC4F6A7E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649" y="1331"/>
              <a:ext cx="0" cy="15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95" name="Line 91">
              <a:extLst>
                <a:ext uri="{FF2B5EF4-FFF2-40B4-BE49-F238E27FC236}">
                  <a16:creationId xmlns:a16="http://schemas.microsoft.com/office/drawing/2014/main" id="{A4EE8EE7-3456-B344-A3E9-57DA68BB7B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966" y="1331"/>
              <a:ext cx="0" cy="15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196" name="Rectangle 92">
              <a:extLst>
                <a:ext uri="{FF2B5EF4-FFF2-40B4-BE49-F238E27FC236}">
                  <a16:creationId xmlns:a16="http://schemas.microsoft.com/office/drawing/2014/main" id="{CB7BA7E2-E9DB-6D4D-A161-340DA64887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1" y="2596"/>
              <a:ext cx="373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</a:t>
              </a:r>
            </a:p>
          </p:txBody>
        </p:sp>
        <p:sp>
          <p:nvSpPr>
            <p:cNvPr id="47197" name="Rectangle 93">
              <a:extLst>
                <a:ext uri="{FF2B5EF4-FFF2-40B4-BE49-F238E27FC236}">
                  <a16:creationId xmlns:a16="http://schemas.microsoft.com/office/drawing/2014/main" id="{FD6146E0-4E7F-7C46-90AB-EA270141D6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15" y="2596"/>
              <a:ext cx="374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>
                  <a:sym typeface="Symbol" pitchFamily="2" charset="2"/>
                </a:rPr>
                <a:t>Y</a:t>
              </a:r>
            </a:p>
          </p:txBody>
        </p:sp>
        <p:graphicFrame>
          <p:nvGraphicFramePr>
            <p:cNvPr id="47198" name="Object 94">
              <a:extLst>
                <a:ext uri="{FF2B5EF4-FFF2-40B4-BE49-F238E27FC236}">
                  <a16:creationId xmlns:a16="http://schemas.microsoft.com/office/drawing/2014/main" id="{2F0FE0FE-533B-B345-8E1E-ADB8AA81EAA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984" y="1008"/>
            <a:ext cx="912" cy="26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7199" name="Equation" r:id="rId3" imgW="18427700" imgH="5270500" progId="Equation.3">
                    <p:embed/>
                  </p:oleObj>
                </mc:Choice>
                <mc:Fallback>
                  <p:oleObj name="Equation" r:id="rId3" imgW="18427700" imgH="5270500" progId="Equation.3">
                    <p:embed/>
                    <p:pic>
                      <p:nvPicPr>
                        <p:cNvPr id="0" name="Object 9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984" y="1008"/>
                          <a:ext cx="912" cy="26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Number Placeholder 5">
            <a:extLst>
              <a:ext uri="{FF2B5EF4-FFF2-40B4-BE49-F238E27FC236}">
                <a16:creationId xmlns:a16="http://schemas.microsoft.com/office/drawing/2014/main" id="{08409857-A5D8-B94C-8CFA-46A11175E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B84746A-6AA8-2545-9F73-780E99E9B113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33</a:t>
            </a:fld>
            <a:endParaRPr lang="en-US" altLang="zh-TW" sz="1400"/>
          </a:p>
        </p:txBody>
      </p:sp>
      <p:sp>
        <p:nvSpPr>
          <p:cNvPr id="48130" name="Rectangle 3">
            <a:extLst>
              <a:ext uri="{FF2B5EF4-FFF2-40B4-BE49-F238E27FC236}">
                <a16:creationId xmlns:a16="http://schemas.microsoft.com/office/drawing/2014/main" id="{06258F7E-E5C9-564B-81EC-BE178ED8FA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762000"/>
            <a:ext cx="7772400" cy="5334000"/>
          </a:xfrm>
        </p:spPr>
        <p:txBody>
          <a:bodyPr/>
          <a:lstStyle/>
          <a:p>
            <a:pPr eaLnBrk="1" hangingPunct="1"/>
            <a:r>
              <a:rPr lang="en-US" altLang="zh-TW">
                <a:solidFill>
                  <a:schemeClr val="accent2"/>
                </a:solidFill>
              </a:rPr>
              <a:t>Natural Join</a:t>
            </a:r>
          </a:p>
          <a:p>
            <a:pPr lvl="1" eaLnBrk="1" hangingPunct="1"/>
            <a:r>
              <a:rPr lang="en-US" altLang="zh-TW"/>
              <a:t>A further special case of the join operation                              is an equijoin in which equalities are specified on all fields having the same names in R and S. </a:t>
            </a:r>
          </a:p>
          <a:p>
            <a:pPr lvl="1" eaLnBrk="1" hangingPunct="1"/>
            <a:r>
              <a:rPr lang="en-US" altLang="zh-TW"/>
              <a:t>We can simply omit the join condition.</a:t>
            </a:r>
          </a:p>
          <a:p>
            <a:pPr lvl="1" eaLnBrk="1" hangingPunct="1"/>
            <a:r>
              <a:rPr lang="en-US" altLang="zh-TW"/>
              <a:t>The resulting schema contains the attributes of R followed by the attributes in S that are not in R.</a:t>
            </a:r>
          </a:p>
          <a:p>
            <a:pPr lvl="1" eaLnBrk="1" hangingPunct="1"/>
            <a:r>
              <a:rPr lang="en-US" altLang="zh-TW"/>
              <a:t>If the two relations have no attributes in common,               is simply the cross-product.</a:t>
            </a:r>
          </a:p>
        </p:txBody>
      </p:sp>
      <p:graphicFrame>
        <p:nvGraphicFramePr>
          <p:cNvPr id="48131" name="Object 4">
            <a:extLst>
              <a:ext uri="{FF2B5EF4-FFF2-40B4-BE49-F238E27FC236}">
                <a16:creationId xmlns:a16="http://schemas.microsoft.com/office/drawing/2014/main" id="{0C44D9A0-6405-CD47-BBEA-3A3C4263AD5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0000" y="1371600"/>
          <a:ext cx="1066800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33" name="Equation" r:id="rId3" imgW="10528300" imgH="4102100" progId="Equation.3">
                  <p:embed/>
                </p:oleObj>
              </mc:Choice>
              <mc:Fallback>
                <p:oleObj name="Equation" r:id="rId3" imgW="10528300" imgH="4102100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0" y="1371600"/>
                        <a:ext cx="1066800" cy="414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132" name="Object 5">
            <a:extLst>
              <a:ext uri="{FF2B5EF4-FFF2-40B4-BE49-F238E27FC236}">
                <a16:creationId xmlns:a16="http://schemas.microsoft.com/office/drawing/2014/main" id="{E576EA9E-7717-3C42-BFE6-CF97EA8070E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71800" y="5105400"/>
          <a:ext cx="1066800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34" name="Equation" r:id="rId5" imgW="10528300" imgH="4102100" progId="Equation.3">
                  <p:embed/>
                </p:oleObj>
              </mc:Choice>
              <mc:Fallback>
                <p:oleObj name="Equation" r:id="rId5" imgW="10528300" imgH="410210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5105400"/>
                        <a:ext cx="1066800" cy="414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Slide Number Placeholder 3">
            <a:extLst>
              <a:ext uri="{FF2B5EF4-FFF2-40B4-BE49-F238E27FC236}">
                <a16:creationId xmlns:a16="http://schemas.microsoft.com/office/drawing/2014/main" id="{B53AD26C-E5A3-E345-BE2C-0550DB5D5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9FA8772-CD21-8F4D-A630-4D63509D43C7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34</a:t>
            </a:fld>
            <a:endParaRPr lang="en-US" altLang="zh-TW" sz="1400"/>
          </a:p>
        </p:txBody>
      </p:sp>
      <p:grpSp>
        <p:nvGrpSpPr>
          <p:cNvPr id="49154" name="Group 3">
            <a:extLst>
              <a:ext uri="{FF2B5EF4-FFF2-40B4-BE49-F238E27FC236}">
                <a16:creationId xmlns:a16="http://schemas.microsoft.com/office/drawing/2014/main" id="{904132B7-4142-FC45-AB22-D24DA20CC4B6}"/>
              </a:ext>
            </a:extLst>
          </p:cNvPr>
          <p:cNvGrpSpPr>
            <a:grpSpLocks/>
          </p:cNvGrpSpPr>
          <p:nvPr/>
        </p:nvGrpSpPr>
        <p:grpSpPr bwMode="auto">
          <a:xfrm>
            <a:off x="7083425" y="2519363"/>
            <a:ext cx="223838" cy="133350"/>
            <a:chOff x="2064" y="3648"/>
            <a:chExt cx="144" cy="96"/>
          </a:xfrm>
        </p:grpSpPr>
        <p:sp>
          <p:nvSpPr>
            <p:cNvPr id="49256" name="Line 4">
              <a:extLst>
                <a:ext uri="{FF2B5EF4-FFF2-40B4-BE49-F238E27FC236}">
                  <a16:creationId xmlns:a16="http://schemas.microsoft.com/office/drawing/2014/main" id="{C8C23A10-3DA7-B443-8206-74D4125027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257" name="Line 5">
              <a:extLst>
                <a:ext uri="{FF2B5EF4-FFF2-40B4-BE49-F238E27FC236}">
                  <a16:creationId xmlns:a16="http://schemas.microsoft.com/office/drawing/2014/main" id="{4C11D0B4-4ABE-1646-93BB-12BF4FB5F99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258" name="Line 6">
              <a:extLst>
                <a:ext uri="{FF2B5EF4-FFF2-40B4-BE49-F238E27FC236}">
                  <a16:creationId xmlns:a16="http://schemas.microsoft.com/office/drawing/2014/main" id="{55FC7027-8412-C745-AD54-F6DBB9FB027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259" name="Line 7">
              <a:extLst>
                <a:ext uri="{FF2B5EF4-FFF2-40B4-BE49-F238E27FC236}">
                  <a16:creationId xmlns:a16="http://schemas.microsoft.com/office/drawing/2014/main" id="{5D06C176-36DF-D84E-80C7-896D38B8948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8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9155" name="Rectangle 8">
            <a:extLst>
              <a:ext uri="{FF2B5EF4-FFF2-40B4-BE49-F238E27FC236}">
                <a16:creationId xmlns:a16="http://schemas.microsoft.com/office/drawing/2014/main" id="{6C89E64C-6A9F-854A-8EF6-923C5E4376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7200" y="4049713"/>
            <a:ext cx="614363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</a:t>
            </a:r>
          </a:p>
        </p:txBody>
      </p:sp>
      <p:sp>
        <p:nvSpPr>
          <p:cNvPr id="49156" name="Rectangle 9">
            <a:extLst>
              <a:ext uri="{FF2B5EF4-FFF2-40B4-BE49-F238E27FC236}">
                <a16:creationId xmlns:a16="http://schemas.microsoft.com/office/drawing/2014/main" id="{CC854509-DF73-4949-BA3C-B05A0BB683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6500" y="4049713"/>
            <a:ext cx="614363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1</a:t>
            </a:r>
          </a:p>
        </p:txBody>
      </p:sp>
      <p:sp>
        <p:nvSpPr>
          <p:cNvPr id="49157" name="Rectangle 10">
            <a:extLst>
              <a:ext uri="{FF2B5EF4-FFF2-40B4-BE49-F238E27FC236}">
                <a16:creationId xmlns:a16="http://schemas.microsoft.com/office/drawing/2014/main" id="{394DFD06-992F-3F4A-A1AA-9C936E0B76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4049713"/>
            <a:ext cx="614363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</a:t>
            </a:r>
          </a:p>
        </p:txBody>
      </p:sp>
      <p:sp>
        <p:nvSpPr>
          <p:cNvPr id="49158" name="Rectangle 11">
            <a:extLst>
              <a:ext uri="{FF2B5EF4-FFF2-40B4-BE49-F238E27FC236}">
                <a16:creationId xmlns:a16="http://schemas.microsoft.com/office/drawing/2014/main" id="{B838B04E-F683-8043-9D05-24405B668B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7200" y="3633788"/>
            <a:ext cx="614363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</a:t>
            </a:r>
          </a:p>
        </p:txBody>
      </p:sp>
      <p:sp>
        <p:nvSpPr>
          <p:cNvPr id="49159" name="Rectangle 12">
            <a:extLst>
              <a:ext uri="{FF2B5EF4-FFF2-40B4-BE49-F238E27FC236}">
                <a16:creationId xmlns:a16="http://schemas.microsoft.com/office/drawing/2014/main" id="{3D68E413-82E3-C447-AA0A-8FBFADB16F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6500" y="3633788"/>
            <a:ext cx="614363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4</a:t>
            </a:r>
          </a:p>
        </p:txBody>
      </p:sp>
      <p:sp>
        <p:nvSpPr>
          <p:cNvPr id="49160" name="Rectangle 13">
            <a:extLst>
              <a:ext uri="{FF2B5EF4-FFF2-40B4-BE49-F238E27FC236}">
                <a16:creationId xmlns:a16="http://schemas.microsoft.com/office/drawing/2014/main" id="{F3702E57-08CF-594A-B9D0-71240602BB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3633788"/>
            <a:ext cx="614363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</a:t>
            </a:r>
          </a:p>
        </p:txBody>
      </p:sp>
      <p:sp>
        <p:nvSpPr>
          <p:cNvPr id="49161" name="Rectangle 14">
            <a:extLst>
              <a:ext uri="{FF2B5EF4-FFF2-40B4-BE49-F238E27FC236}">
                <a16:creationId xmlns:a16="http://schemas.microsoft.com/office/drawing/2014/main" id="{4971D915-1515-5543-9DA9-F7031A43CB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7200" y="3216275"/>
            <a:ext cx="614363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</a:t>
            </a:r>
          </a:p>
        </p:txBody>
      </p:sp>
      <p:sp>
        <p:nvSpPr>
          <p:cNvPr id="49162" name="Rectangle 15">
            <a:extLst>
              <a:ext uri="{FF2B5EF4-FFF2-40B4-BE49-F238E27FC236}">
                <a16:creationId xmlns:a16="http://schemas.microsoft.com/office/drawing/2014/main" id="{34A2405D-A9A0-7245-8A6F-102CA70AC7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6500" y="3216275"/>
            <a:ext cx="614363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2</a:t>
            </a:r>
          </a:p>
        </p:txBody>
      </p:sp>
      <p:sp>
        <p:nvSpPr>
          <p:cNvPr id="49163" name="Rectangle 16">
            <a:extLst>
              <a:ext uri="{FF2B5EF4-FFF2-40B4-BE49-F238E27FC236}">
                <a16:creationId xmlns:a16="http://schemas.microsoft.com/office/drawing/2014/main" id="{26A152D0-A3F7-AF4A-86C7-CBF4D269CE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3216275"/>
            <a:ext cx="614363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</a:t>
            </a:r>
          </a:p>
        </p:txBody>
      </p:sp>
      <p:sp>
        <p:nvSpPr>
          <p:cNvPr id="49164" name="Rectangle 17">
            <a:extLst>
              <a:ext uri="{FF2B5EF4-FFF2-40B4-BE49-F238E27FC236}">
                <a16:creationId xmlns:a16="http://schemas.microsoft.com/office/drawing/2014/main" id="{C385979A-6149-6E43-8344-C22D2A63A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7200" y="2827338"/>
            <a:ext cx="614363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</a:t>
            </a:r>
          </a:p>
        </p:txBody>
      </p:sp>
      <p:sp>
        <p:nvSpPr>
          <p:cNvPr id="49165" name="Rectangle 18">
            <a:extLst>
              <a:ext uri="{FF2B5EF4-FFF2-40B4-BE49-F238E27FC236}">
                <a16:creationId xmlns:a16="http://schemas.microsoft.com/office/drawing/2014/main" id="{094703A6-AC03-7D40-9575-C248FF050C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6500" y="2827338"/>
            <a:ext cx="614363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1</a:t>
            </a:r>
            <a:endParaRPr lang="zh-TW" altLang="en-US" sz="2000" i="0"/>
          </a:p>
        </p:txBody>
      </p:sp>
      <p:sp>
        <p:nvSpPr>
          <p:cNvPr id="49166" name="Rectangle 19">
            <a:extLst>
              <a:ext uri="{FF2B5EF4-FFF2-40B4-BE49-F238E27FC236}">
                <a16:creationId xmlns:a16="http://schemas.microsoft.com/office/drawing/2014/main" id="{8895B89D-6178-BD44-A2C3-B89A0D901D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2827338"/>
            <a:ext cx="614363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</a:t>
            </a:r>
          </a:p>
        </p:txBody>
      </p:sp>
      <p:sp>
        <p:nvSpPr>
          <p:cNvPr id="49167" name="Rectangle 20">
            <a:extLst>
              <a:ext uri="{FF2B5EF4-FFF2-40B4-BE49-F238E27FC236}">
                <a16:creationId xmlns:a16="http://schemas.microsoft.com/office/drawing/2014/main" id="{766813AC-606F-174C-8763-7DAAF2F432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7200" y="2451100"/>
            <a:ext cx="614363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c</a:t>
            </a:r>
          </a:p>
        </p:txBody>
      </p:sp>
      <p:sp>
        <p:nvSpPr>
          <p:cNvPr id="49168" name="Rectangle 21">
            <a:extLst>
              <a:ext uri="{FF2B5EF4-FFF2-40B4-BE49-F238E27FC236}">
                <a16:creationId xmlns:a16="http://schemas.microsoft.com/office/drawing/2014/main" id="{E9FB41B8-6C2D-7D4F-B5FB-6D1A622CD2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6500" y="2451100"/>
            <a:ext cx="614363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b</a:t>
            </a:r>
          </a:p>
        </p:txBody>
      </p:sp>
      <p:sp>
        <p:nvSpPr>
          <p:cNvPr id="49169" name="Rectangle 22">
            <a:extLst>
              <a:ext uri="{FF2B5EF4-FFF2-40B4-BE49-F238E27FC236}">
                <a16:creationId xmlns:a16="http://schemas.microsoft.com/office/drawing/2014/main" id="{5B3F53C4-2DA4-E149-BBBF-4017A59D20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2438400"/>
            <a:ext cx="614363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a</a:t>
            </a:r>
          </a:p>
        </p:txBody>
      </p:sp>
      <p:sp>
        <p:nvSpPr>
          <p:cNvPr id="49170" name="Line 23">
            <a:extLst>
              <a:ext uri="{FF2B5EF4-FFF2-40B4-BE49-F238E27FC236}">
                <a16:creationId xmlns:a16="http://schemas.microsoft.com/office/drawing/2014/main" id="{6DBC0D42-C2D5-1642-8F55-EC7E3A7B3CE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04850" y="2451100"/>
            <a:ext cx="208280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171" name="Line 24">
            <a:extLst>
              <a:ext uri="{FF2B5EF4-FFF2-40B4-BE49-F238E27FC236}">
                <a16:creationId xmlns:a16="http://schemas.microsoft.com/office/drawing/2014/main" id="{70628A91-17FF-AF40-8F12-D8F429B2789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04850" y="2819400"/>
            <a:ext cx="20828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172" name="Line 25">
            <a:extLst>
              <a:ext uri="{FF2B5EF4-FFF2-40B4-BE49-F238E27FC236}">
                <a16:creationId xmlns:a16="http://schemas.microsoft.com/office/drawing/2014/main" id="{6E71FCEF-530B-AB42-9E22-E67965912416}"/>
              </a:ext>
            </a:extLst>
          </p:cNvPr>
          <p:cNvSpPr>
            <a:spLocks noChangeShapeType="1"/>
          </p:cNvSpPr>
          <p:nvPr/>
        </p:nvSpPr>
        <p:spPr bwMode="auto">
          <a:xfrm>
            <a:off x="704850" y="2451100"/>
            <a:ext cx="0" cy="2351088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173" name="Line 26">
            <a:extLst>
              <a:ext uri="{FF2B5EF4-FFF2-40B4-BE49-F238E27FC236}">
                <a16:creationId xmlns:a16="http://schemas.microsoft.com/office/drawing/2014/main" id="{F75E6C0A-CF87-C842-A90A-D95323D2A2C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225550" y="2451100"/>
            <a:ext cx="0" cy="23510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174" name="Line 27">
            <a:extLst>
              <a:ext uri="{FF2B5EF4-FFF2-40B4-BE49-F238E27FC236}">
                <a16:creationId xmlns:a16="http://schemas.microsoft.com/office/drawing/2014/main" id="{3203D69A-23A9-3B46-95AE-7D820B08B85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746250" y="2451100"/>
            <a:ext cx="0" cy="23510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175" name="Line 28">
            <a:extLst>
              <a:ext uri="{FF2B5EF4-FFF2-40B4-BE49-F238E27FC236}">
                <a16:creationId xmlns:a16="http://schemas.microsoft.com/office/drawing/2014/main" id="{2642B083-55CF-C546-973D-E385DADD3754}"/>
              </a:ext>
            </a:extLst>
          </p:cNvPr>
          <p:cNvSpPr>
            <a:spLocks noChangeShapeType="1"/>
          </p:cNvSpPr>
          <p:nvPr/>
        </p:nvSpPr>
        <p:spPr bwMode="auto">
          <a:xfrm>
            <a:off x="2787650" y="2451100"/>
            <a:ext cx="0" cy="232410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176" name="Text Box 29">
            <a:extLst>
              <a:ext uri="{FF2B5EF4-FFF2-40B4-BE49-F238E27FC236}">
                <a16:creationId xmlns:a16="http://schemas.microsoft.com/office/drawing/2014/main" id="{71F8C6EF-F03E-664B-B7DC-581766D713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1981200"/>
            <a:ext cx="59531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2000" b="1" i="0">
                <a:latin typeface="Arial" panose="020B0604020202020204" pitchFamily="34" charset="0"/>
              </a:rPr>
              <a:t>R</a:t>
            </a:r>
          </a:p>
        </p:txBody>
      </p:sp>
      <p:sp>
        <p:nvSpPr>
          <p:cNvPr id="49177" name="Line 30">
            <a:extLst>
              <a:ext uri="{FF2B5EF4-FFF2-40B4-BE49-F238E27FC236}">
                <a16:creationId xmlns:a16="http://schemas.microsoft.com/office/drawing/2014/main" id="{E3E9C1CC-8558-2E49-A1C1-912DA99B62B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04850" y="4802188"/>
            <a:ext cx="208280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178" name="Rectangle 31">
            <a:extLst>
              <a:ext uri="{FF2B5EF4-FFF2-40B4-BE49-F238E27FC236}">
                <a16:creationId xmlns:a16="http://schemas.microsoft.com/office/drawing/2014/main" id="{6C17F820-7DA8-0548-85CD-4E7F68E006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7200" y="4398963"/>
            <a:ext cx="614363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</a:t>
            </a:r>
          </a:p>
        </p:txBody>
      </p:sp>
      <p:sp>
        <p:nvSpPr>
          <p:cNvPr id="49179" name="Rectangle 32">
            <a:extLst>
              <a:ext uri="{FF2B5EF4-FFF2-40B4-BE49-F238E27FC236}">
                <a16:creationId xmlns:a16="http://schemas.microsoft.com/office/drawing/2014/main" id="{CCAD46E1-6001-C84D-B7DC-A7613A2A3D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6500" y="4398963"/>
            <a:ext cx="614363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2</a:t>
            </a:r>
          </a:p>
        </p:txBody>
      </p:sp>
      <p:sp>
        <p:nvSpPr>
          <p:cNvPr id="49180" name="Rectangle 33">
            <a:extLst>
              <a:ext uri="{FF2B5EF4-FFF2-40B4-BE49-F238E27FC236}">
                <a16:creationId xmlns:a16="http://schemas.microsoft.com/office/drawing/2014/main" id="{54D11531-F076-3C42-BF6B-254CC063D4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4398963"/>
            <a:ext cx="614363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</a:t>
            </a:r>
          </a:p>
        </p:txBody>
      </p:sp>
      <p:sp>
        <p:nvSpPr>
          <p:cNvPr id="49181" name="Rectangle 34">
            <a:extLst>
              <a:ext uri="{FF2B5EF4-FFF2-40B4-BE49-F238E27FC236}">
                <a16:creationId xmlns:a16="http://schemas.microsoft.com/office/drawing/2014/main" id="{4CE2CA07-8188-1041-A163-BD3FAE69DF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8975" y="4049713"/>
            <a:ext cx="612775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</a:t>
            </a:r>
          </a:p>
        </p:txBody>
      </p:sp>
      <p:sp>
        <p:nvSpPr>
          <p:cNvPr id="49182" name="Rectangle 35">
            <a:extLst>
              <a:ext uri="{FF2B5EF4-FFF2-40B4-BE49-F238E27FC236}">
                <a16:creationId xmlns:a16="http://schemas.microsoft.com/office/drawing/2014/main" id="{24A158C6-00E2-EA4F-9AB8-993AA9E9F8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275" y="4049713"/>
            <a:ext cx="612775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Y</a:t>
            </a:r>
          </a:p>
        </p:txBody>
      </p:sp>
      <p:sp>
        <p:nvSpPr>
          <p:cNvPr id="49183" name="Rectangle 36">
            <a:extLst>
              <a:ext uri="{FF2B5EF4-FFF2-40B4-BE49-F238E27FC236}">
                <a16:creationId xmlns:a16="http://schemas.microsoft.com/office/drawing/2014/main" id="{585B2E48-AE10-C54C-B7C1-67F71F8E0B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7575" y="4049713"/>
            <a:ext cx="612775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2</a:t>
            </a:r>
          </a:p>
        </p:txBody>
      </p:sp>
      <p:sp>
        <p:nvSpPr>
          <p:cNvPr id="49184" name="Rectangle 37">
            <a:extLst>
              <a:ext uri="{FF2B5EF4-FFF2-40B4-BE49-F238E27FC236}">
                <a16:creationId xmlns:a16="http://schemas.microsoft.com/office/drawing/2014/main" id="{4E68B580-86C2-3949-9B02-CEFD0612D8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8975" y="3633788"/>
            <a:ext cx="612775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</a:t>
            </a:r>
          </a:p>
        </p:txBody>
      </p:sp>
      <p:sp>
        <p:nvSpPr>
          <p:cNvPr id="49185" name="Rectangle 38">
            <a:extLst>
              <a:ext uri="{FF2B5EF4-FFF2-40B4-BE49-F238E27FC236}">
                <a16:creationId xmlns:a16="http://schemas.microsoft.com/office/drawing/2014/main" id="{23F6D284-31F9-DF41-A7F5-80A77EF86A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275" y="3633788"/>
            <a:ext cx="612775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X</a:t>
            </a:r>
          </a:p>
        </p:txBody>
      </p:sp>
      <p:sp>
        <p:nvSpPr>
          <p:cNvPr id="49186" name="Rectangle 39">
            <a:extLst>
              <a:ext uri="{FF2B5EF4-FFF2-40B4-BE49-F238E27FC236}">
                <a16:creationId xmlns:a16="http://schemas.microsoft.com/office/drawing/2014/main" id="{2AFBEF73-2A04-3042-A69C-A1B62A8C8E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7575" y="3633788"/>
            <a:ext cx="612775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1</a:t>
            </a:r>
          </a:p>
        </p:txBody>
      </p:sp>
      <p:sp>
        <p:nvSpPr>
          <p:cNvPr id="49187" name="Rectangle 40">
            <a:extLst>
              <a:ext uri="{FF2B5EF4-FFF2-40B4-BE49-F238E27FC236}">
                <a16:creationId xmlns:a16="http://schemas.microsoft.com/office/drawing/2014/main" id="{94012926-A680-9842-A597-5D958C319B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8975" y="3216275"/>
            <a:ext cx="612775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</a:t>
            </a:r>
          </a:p>
        </p:txBody>
      </p:sp>
      <p:sp>
        <p:nvSpPr>
          <p:cNvPr id="49188" name="Rectangle 41">
            <a:extLst>
              <a:ext uri="{FF2B5EF4-FFF2-40B4-BE49-F238E27FC236}">
                <a16:creationId xmlns:a16="http://schemas.microsoft.com/office/drawing/2014/main" id="{C7977B43-6765-E446-8C30-94B772C8A8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275" y="3216275"/>
            <a:ext cx="612775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X</a:t>
            </a:r>
          </a:p>
        </p:txBody>
      </p:sp>
      <p:sp>
        <p:nvSpPr>
          <p:cNvPr id="49189" name="Rectangle 42">
            <a:extLst>
              <a:ext uri="{FF2B5EF4-FFF2-40B4-BE49-F238E27FC236}">
                <a16:creationId xmlns:a16="http://schemas.microsoft.com/office/drawing/2014/main" id="{BAA57DD0-429E-A14E-A04C-52B6954907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7575" y="3216275"/>
            <a:ext cx="612775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3</a:t>
            </a:r>
          </a:p>
        </p:txBody>
      </p:sp>
      <p:sp>
        <p:nvSpPr>
          <p:cNvPr id="49190" name="Rectangle 43">
            <a:extLst>
              <a:ext uri="{FF2B5EF4-FFF2-40B4-BE49-F238E27FC236}">
                <a16:creationId xmlns:a16="http://schemas.microsoft.com/office/drawing/2014/main" id="{7A41BBF9-E182-7549-B372-02A2AC7A47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8975" y="2827338"/>
            <a:ext cx="612775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</a:t>
            </a:r>
          </a:p>
        </p:txBody>
      </p:sp>
      <p:sp>
        <p:nvSpPr>
          <p:cNvPr id="49191" name="Rectangle 44">
            <a:extLst>
              <a:ext uri="{FF2B5EF4-FFF2-40B4-BE49-F238E27FC236}">
                <a16:creationId xmlns:a16="http://schemas.microsoft.com/office/drawing/2014/main" id="{61FB69FD-E40D-0C4D-A7EE-CBB4D2FE76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275" y="2827338"/>
            <a:ext cx="612775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X</a:t>
            </a:r>
            <a:endParaRPr lang="en-US" altLang="zh-TW" sz="2000" i="0"/>
          </a:p>
        </p:txBody>
      </p:sp>
      <p:sp>
        <p:nvSpPr>
          <p:cNvPr id="49192" name="Rectangle 45">
            <a:extLst>
              <a:ext uri="{FF2B5EF4-FFF2-40B4-BE49-F238E27FC236}">
                <a16:creationId xmlns:a16="http://schemas.microsoft.com/office/drawing/2014/main" id="{3E2FF68C-C883-4346-8B3B-423DCECAD5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7575" y="2827338"/>
            <a:ext cx="612775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1</a:t>
            </a:r>
          </a:p>
        </p:txBody>
      </p:sp>
      <p:sp>
        <p:nvSpPr>
          <p:cNvPr id="49193" name="Rectangle 46">
            <a:extLst>
              <a:ext uri="{FF2B5EF4-FFF2-40B4-BE49-F238E27FC236}">
                <a16:creationId xmlns:a16="http://schemas.microsoft.com/office/drawing/2014/main" id="{09B60324-0708-5746-960C-2033140F95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8975" y="2451100"/>
            <a:ext cx="612775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e</a:t>
            </a:r>
          </a:p>
        </p:txBody>
      </p:sp>
      <p:sp>
        <p:nvSpPr>
          <p:cNvPr id="49194" name="Rectangle 47">
            <a:extLst>
              <a:ext uri="{FF2B5EF4-FFF2-40B4-BE49-F238E27FC236}">
                <a16:creationId xmlns:a16="http://schemas.microsoft.com/office/drawing/2014/main" id="{8B8ADCF8-5A49-A244-AC37-2B4794B534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275" y="2451100"/>
            <a:ext cx="612775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d</a:t>
            </a:r>
          </a:p>
        </p:txBody>
      </p:sp>
      <p:sp>
        <p:nvSpPr>
          <p:cNvPr id="49195" name="Rectangle 48">
            <a:extLst>
              <a:ext uri="{FF2B5EF4-FFF2-40B4-BE49-F238E27FC236}">
                <a16:creationId xmlns:a16="http://schemas.microsoft.com/office/drawing/2014/main" id="{F3FDC93C-378E-5841-8341-FB29149CF4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7575" y="2451100"/>
            <a:ext cx="612775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b</a:t>
            </a:r>
          </a:p>
        </p:txBody>
      </p:sp>
      <p:sp>
        <p:nvSpPr>
          <p:cNvPr id="49196" name="Line 49">
            <a:extLst>
              <a:ext uri="{FF2B5EF4-FFF2-40B4-BE49-F238E27FC236}">
                <a16:creationId xmlns:a16="http://schemas.microsoft.com/office/drawing/2014/main" id="{94F96B7D-25C5-6E41-9163-CC7EF1F5492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530600" y="2451100"/>
            <a:ext cx="1563688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197" name="Line 50">
            <a:extLst>
              <a:ext uri="{FF2B5EF4-FFF2-40B4-BE49-F238E27FC236}">
                <a16:creationId xmlns:a16="http://schemas.microsoft.com/office/drawing/2014/main" id="{B8C80D4C-9901-3B40-A04C-F6DD4BA4482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530600" y="2819400"/>
            <a:ext cx="1563688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198" name="Line 51">
            <a:extLst>
              <a:ext uri="{FF2B5EF4-FFF2-40B4-BE49-F238E27FC236}">
                <a16:creationId xmlns:a16="http://schemas.microsoft.com/office/drawing/2014/main" id="{919BA60E-A51E-7444-A80C-D593BC399FE9}"/>
              </a:ext>
            </a:extLst>
          </p:cNvPr>
          <p:cNvSpPr>
            <a:spLocks noChangeShapeType="1"/>
          </p:cNvSpPr>
          <p:nvPr/>
        </p:nvSpPr>
        <p:spPr bwMode="auto">
          <a:xfrm>
            <a:off x="3530600" y="2479675"/>
            <a:ext cx="0" cy="2322513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199" name="Line 52">
            <a:extLst>
              <a:ext uri="{FF2B5EF4-FFF2-40B4-BE49-F238E27FC236}">
                <a16:creationId xmlns:a16="http://schemas.microsoft.com/office/drawing/2014/main" id="{4B6032D0-2A1A-D942-A4F8-85DD000679C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052888" y="2451100"/>
            <a:ext cx="0" cy="23510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200" name="Line 53">
            <a:extLst>
              <a:ext uri="{FF2B5EF4-FFF2-40B4-BE49-F238E27FC236}">
                <a16:creationId xmlns:a16="http://schemas.microsoft.com/office/drawing/2014/main" id="{D365C057-AF62-634C-B692-D4921661BB4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573588" y="2451100"/>
            <a:ext cx="0" cy="23510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201" name="Line 54">
            <a:extLst>
              <a:ext uri="{FF2B5EF4-FFF2-40B4-BE49-F238E27FC236}">
                <a16:creationId xmlns:a16="http://schemas.microsoft.com/office/drawing/2014/main" id="{8C27E56F-5C58-A94F-9FBB-EB0D8A643C82}"/>
              </a:ext>
            </a:extLst>
          </p:cNvPr>
          <p:cNvSpPr>
            <a:spLocks noChangeShapeType="1"/>
          </p:cNvSpPr>
          <p:nvPr/>
        </p:nvSpPr>
        <p:spPr bwMode="auto">
          <a:xfrm>
            <a:off x="5111750" y="2479675"/>
            <a:ext cx="0" cy="2322513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202" name="Text Box 55">
            <a:extLst>
              <a:ext uri="{FF2B5EF4-FFF2-40B4-BE49-F238E27FC236}">
                <a16:creationId xmlns:a16="http://schemas.microsoft.com/office/drawing/2014/main" id="{985C3EEC-4969-BB47-802B-76B27DF786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2888" y="1981200"/>
            <a:ext cx="5207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2000" b="1" i="0">
                <a:latin typeface="Arial" panose="020B0604020202020204" pitchFamily="34" charset="0"/>
              </a:rPr>
              <a:t>S</a:t>
            </a:r>
          </a:p>
        </p:txBody>
      </p:sp>
      <p:sp>
        <p:nvSpPr>
          <p:cNvPr id="49203" name="Line 56">
            <a:extLst>
              <a:ext uri="{FF2B5EF4-FFF2-40B4-BE49-F238E27FC236}">
                <a16:creationId xmlns:a16="http://schemas.microsoft.com/office/drawing/2014/main" id="{2DC48A9E-20C3-104A-92E9-8F3892FF1358}"/>
              </a:ext>
            </a:extLst>
          </p:cNvPr>
          <p:cNvSpPr>
            <a:spLocks noChangeShapeType="1"/>
          </p:cNvSpPr>
          <p:nvPr/>
        </p:nvSpPr>
        <p:spPr bwMode="auto">
          <a:xfrm>
            <a:off x="3530600" y="4802188"/>
            <a:ext cx="1563688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204" name="Rectangle 57">
            <a:extLst>
              <a:ext uri="{FF2B5EF4-FFF2-40B4-BE49-F238E27FC236}">
                <a16:creationId xmlns:a16="http://schemas.microsoft.com/office/drawing/2014/main" id="{9A84AC70-B3C0-C740-BFC6-A10687E60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8975" y="4398963"/>
            <a:ext cx="612775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</a:t>
            </a:r>
          </a:p>
        </p:txBody>
      </p:sp>
      <p:sp>
        <p:nvSpPr>
          <p:cNvPr id="49205" name="Rectangle 58">
            <a:extLst>
              <a:ext uri="{FF2B5EF4-FFF2-40B4-BE49-F238E27FC236}">
                <a16:creationId xmlns:a16="http://schemas.microsoft.com/office/drawing/2014/main" id="{2EACE070-0F3B-964E-BB9D-79D5B41DF6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275" y="4398963"/>
            <a:ext cx="612775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Y</a:t>
            </a:r>
          </a:p>
        </p:txBody>
      </p:sp>
      <p:sp>
        <p:nvSpPr>
          <p:cNvPr id="49206" name="Rectangle 59">
            <a:extLst>
              <a:ext uri="{FF2B5EF4-FFF2-40B4-BE49-F238E27FC236}">
                <a16:creationId xmlns:a16="http://schemas.microsoft.com/office/drawing/2014/main" id="{45D5B0E8-E4E8-DE4B-B77B-473156CBFC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7575" y="4398963"/>
            <a:ext cx="612775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3</a:t>
            </a:r>
          </a:p>
        </p:txBody>
      </p:sp>
      <p:sp>
        <p:nvSpPr>
          <p:cNvPr id="49207" name="Rectangle 60">
            <a:extLst>
              <a:ext uri="{FF2B5EF4-FFF2-40B4-BE49-F238E27FC236}">
                <a16:creationId xmlns:a16="http://schemas.microsoft.com/office/drawing/2014/main" id="{9EE8ECFF-C2EF-F84F-9523-7082FD3C3E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8638" y="4037013"/>
            <a:ext cx="614362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</a:t>
            </a:r>
          </a:p>
        </p:txBody>
      </p:sp>
      <p:sp>
        <p:nvSpPr>
          <p:cNvPr id="49208" name="Rectangle 61">
            <a:extLst>
              <a:ext uri="{FF2B5EF4-FFF2-40B4-BE49-F238E27FC236}">
                <a16:creationId xmlns:a16="http://schemas.microsoft.com/office/drawing/2014/main" id="{DBDCF11C-E688-C744-B60F-898434AD9A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7938" y="4037013"/>
            <a:ext cx="614362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2</a:t>
            </a:r>
          </a:p>
        </p:txBody>
      </p:sp>
      <p:sp>
        <p:nvSpPr>
          <p:cNvPr id="49209" name="Rectangle 62">
            <a:extLst>
              <a:ext uri="{FF2B5EF4-FFF2-40B4-BE49-F238E27FC236}">
                <a16:creationId xmlns:a16="http://schemas.microsoft.com/office/drawing/2014/main" id="{3D70D2D5-B8DE-AB43-B05A-1B4933388F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7238" y="4037013"/>
            <a:ext cx="614362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</a:t>
            </a:r>
          </a:p>
        </p:txBody>
      </p:sp>
      <p:sp>
        <p:nvSpPr>
          <p:cNvPr id="49210" name="Rectangle 63">
            <a:extLst>
              <a:ext uri="{FF2B5EF4-FFF2-40B4-BE49-F238E27FC236}">
                <a16:creationId xmlns:a16="http://schemas.microsoft.com/office/drawing/2014/main" id="{9B56FFF2-63AA-8243-A066-A4E7484829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8638" y="3619500"/>
            <a:ext cx="614362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</a:t>
            </a:r>
          </a:p>
        </p:txBody>
      </p:sp>
      <p:sp>
        <p:nvSpPr>
          <p:cNvPr id="49211" name="Rectangle 64">
            <a:extLst>
              <a:ext uri="{FF2B5EF4-FFF2-40B4-BE49-F238E27FC236}">
                <a16:creationId xmlns:a16="http://schemas.microsoft.com/office/drawing/2014/main" id="{8EC13A82-8B98-0545-93F7-ECC2832242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7938" y="3619500"/>
            <a:ext cx="614362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1</a:t>
            </a:r>
          </a:p>
        </p:txBody>
      </p:sp>
      <p:sp>
        <p:nvSpPr>
          <p:cNvPr id="49212" name="Rectangle 65">
            <a:extLst>
              <a:ext uri="{FF2B5EF4-FFF2-40B4-BE49-F238E27FC236}">
                <a16:creationId xmlns:a16="http://schemas.microsoft.com/office/drawing/2014/main" id="{A2E070CC-84B2-194B-AB76-297E12E11E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7238" y="3619500"/>
            <a:ext cx="614362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</a:t>
            </a:r>
          </a:p>
        </p:txBody>
      </p:sp>
      <p:sp>
        <p:nvSpPr>
          <p:cNvPr id="49213" name="Rectangle 66">
            <a:extLst>
              <a:ext uri="{FF2B5EF4-FFF2-40B4-BE49-F238E27FC236}">
                <a16:creationId xmlns:a16="http://schemas.microsoft.com/office/drawing/2014/main" id="{B1625D33-BC63-034C-9534-319C1ADAF0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8638" y="3230563"/>
            <a:ext cx="614362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</a:t>
            </a:r>
          </a:p>
        </p:txBody>
      </p:sp>
      <p:sp>
        <p:nvSpPr>
          <p:cNvPr id="49214" name="Rectangle 67">
            <a:extLst>
              <a:ext uri="{FF2B5EF4-FFF2-40B4-BE49-F238E27FC236}">
                <a16:creationId xmlns:a16="http://schemas.microsoft.com/office/drawing/2014/main" id="{4A4294FE-180A-544F-B20F-07529B35B9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7938" y="3230563"/>
            <a:ext cx="614362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1</a:t>
            </a:r>
            <a:endParaRPr lang="zh-TW" altLang="en-US" sz="2000" i="0"/>
          </a:p>
        </p:txBody>
      </p:sp>
      <p:sp>
        <p:nvSpPr>
          <p:cNvPr id="49215" name="Rectangle 68">
            <a:extLst>
              <a:ext uri="{FF2B5EF4-FFF2-40B4-BE49-F238E27FC236}">
                <a16:creationId xmlns:a16="http://schemas.microsoft.com/office/drawing/2014/main" id="{73721887-AEFF-FD4D-8A87-0A04201241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7238" y="3230563"/>
            <a:ext cx="614362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</a:t>
            </a:r>
          </a:p>
        </p:txBody>
      </p:sp>
      <p:sp>
        <p:nvSpPr>
          <p:cNvPr id="49216" name="Rectangle 69">
            <a:extLst>
              <a:ext uri="{FF2B5EF4-FFF2-40B4-BE49-F238E27FC236}">
                <a16:creationId xmlns:a16="http://schemas.microsoft.com/office/drawing/2014/main" id="{934CB58F-DB58-4647-8208-61178734DA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8638" y="2854325"/>
            <a:ext cx="614362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c</a:t>
            </a:r>
          </a:p>
        </p:txBody>
      </p:sp>
      <p:sp>
        <p:nvSpPr>
          <p:cNvPr id="49217" name="Rectangle 70">
            <a:extLst>
              <a:ext uri="{FF2B5EF4-FFF2-40B4-BE49-F238E27FC236}">
                <a16:creationId xmlns:a16="http://schemas.microsoft.com/office/drawing/2014/main" id="{F604C9D7-8550-3A49-8063-D87D04A844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7938" y="2854325"/>
            <a:ext cx="614362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b</a:t>
            </a:r>
          </a:p>
        </p:txBody>
      </p:sp>
      <p:sp>
        <p:nvSpPr>
          <p:cNvPr id="49218" name="Rectangle 71">
            <a:extLst>
              <a:ext uri="{FF2B5EF4-FFF2-40B4-BE49-F238E27FC236}">
                <a16:creationId xmlns:a16="http://schemas.microsoft.com/office/drawing/2014/main" id="{028C32D9-C418-D844-8C13-652B4EBDDD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7238" y="2854325"/>
            <a:ext cx="614362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a</a:t>
            </a:r>
          </a:p>
        </p:txBody>
      </p:sp>
      <p:sp>
        <p:nvSpPr>
          <p:cNvPr id="49219" name="Line 72">
            <a:extLst>
              <a:ext uri="{FF2B5EF4-FFF2-40B4-BE49-F238E27FC236}">
                <a16:creationId xmlns:a16="http://schemas.microsoft.com/office/drawing/2014/main" id="{DFC8C580-46DB-B94B-93A1-4B0E7702733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911850" y="2854325"/>
            <a:ext cx="260350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220" name="Line 73">
            <a:extLst>
              <a:ext uri="{FF2B5EF4-FFF2-40B4-BE49-F238E27FC236}">
                <a16:creationId xmlns:a16="http://schemas.microsoft.com/office/drawing/2014/main" id="{1BE81242-9177-0540-A9F4-2F83BE15CD0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911850" y="3200400"/>
            <a:ext cx="26035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221" name="Line 74">
            <a:extLst>
              <a:ext uri="{FF2B5EF4-FFF2-40B4-BE49-F238E27FC236}">
                <a16:creationId xmlns:a16="http://schemas.microsoft.com/office/drawing/2014/main" id="{DA6217C6-7927-B340-B311-930E7DDF9D5B}"/>
              </a:ext>
            </a:extLst>
          </p:cNvPr>
          <p:cNvSpPr>
            <a:spLocks noChangeShapeType="1"/>
          </p:cNvSpPr>
          <p:nvPr/>
        </p:nvSpPr>
        <p:spPr bwMode="auto">
          <a:xfrm>
            <a:off x="5911850" y="2882900"/>
            <a:ext cx="0" cy="1584325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222" name="Line 75">
            <a:extLst>
              <a:ext uri="{FF2B5EF4-FFF2-40B4-BE49-F238E27FC236}">
                <a16:creationId xmlns:a16="http://schemas.microsoft.com/office/drawing/2014/main" id="{4F2434A1-EE75-C848-8ABE-18C916C461B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432550" y="2854325"/>
            <a:ext cx="0" cy="161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223" name="Line 76">
            <a:extLst>
              <a:ext uri="{FF2B5EF4-FFF2-40B4-BE49-F238E27FC236}">
                <a16:creationId xmlns:a16="http://schemas.microsoft.com/office/drawing/2014/main" id="{18784E2B-F4F0-D545-A133-4F008819CCF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953250" y="2854325"/>
            <a:ext cx="0" cy="161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224" name="Line 77">
            <a:extLst>
              <a:ext uri="{FF2B5EF4-FFF2-40B4-BE49-F238E27FC236}">
                <a16:creationId xmlns:a16="http://schemas.microsoft.com/office/drawing/2014/main" id="{89ADAF05-B7E9-F340-88B1-BBDBA8E00DB2}"/>
              </a:ext>
            </a:extLst>
          </p:cNvPr>
          <p:cNvSpPr>
            <a:spLocks noChangeShapeType="1"/>
          </p:cNvSpPr>
          <p:nvPr/>
        </p:nvSpPr>
        <p:spPr bwMode="auto">
          <a:xfrm>
            <a:off x="8515350" y="2854325"/>
            <a:ext cx="0" cy="161290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225" name="Text Box 78">
            <a:extLst>
              <a:ext uri="{FF2B5EF4-FFF2-40B4-BE49-F238E27FC236}">
                <a16:creationId xmlns:a16="http://schemas.microsoft.com/office/drawing/2014/main" id="{BFBB56A6-4338-E44B-BC8D-2D10E209FD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40475" y="2384425"/>
            <a:ext cx="17097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2000" b="1" i="0">
                <a:latin typeface="Arial" panose="020B0604020202020204" pitchFamily="34" charset="0"/>
              </a:rPr>
              <a:t>R     S</a:t>
            </a:r>
          </a:p>
        </p:txBody>
      </p:sp>
      <p:sp>
        <p:nvSpPr>
          <p:cNvPr id="49226" name="Line 79">
            <a:extLst>
              <a:ext uri="{FF2B5EF4-FFF2-40B4-BE49-F238E27FC236}">
                <a16:creationId xmlns:a16="http://schemas.microsoft.com/office/drawing/2014/main" id="{B214BBAD-11E9-FA49-9569-68750B14638A}"/>
              </a:ext>
            </a:extLst>
          </p:cNvPr>
          <p:cNvSpPr>
            <a:spLocks noChangeShapeType="1"/>
          </p:cNvSpPr>
          <p:nvPr/>
        </p:nvSpPr>
        <p:spPr bwMode="auto">
          <a:xfrm>
            <a:off x="5911850" y="4467225"/>
            <a:ext cx="260350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227" name="Rectangle 80">
            <a:extLst>
              <a:ext uri="{FF2B5EF4-FFF2-40B4-BE49-F238E27FC236}">
                <a16:creationId xmlns:a16="http://schemas.microsoft.com/office/drawing/2014/main" id="{0E04874C-E3F8-B248-B2A9-8C90FAAB90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0038" y="4037013"/>
            <a:ext cx="614362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</a:t>
            </a:r>
          </a:p>
        </p:txBody>
      </p:sp>
      <p:sp>
        <p:nvSpPr>
          <p:cNvPr id="49228" name="Rectangle 81">
            <a:extLst>
              <a:ext uri="{FF2B5EF4-FFF2-40B4-BE49-F238E27FC236}">
                <a16:creationId xmlns:a16="http://schemas.microsoft.com/office/drawing/2014/main" id="{6280EECB-33DF-2F49-9328-6E2FA44EB9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18388" y="4037013"/>
            <a:ext cx="614362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Y</a:t>
            </a:r>
          </a:p>
        </p:txBody>
      </p:sp>
      <p:sp>
        <p:nvSpPr>
          <p:cNvPr id="49229" name="Rectangle 82">
            <a:extLst>
              <a:ext uri="{FF2B5EF4-FFF2-40B4-BE49-F238E27FC236}">
                <a16:creationId xmlns:a16="http://schemas.microsoft.com/office/drawing/2014/main" id="{512FC91E-C556-6445-9988-AC43F1CAF4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0038" y="3619500"/>
            <a:ext cx="614362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</a:t>
            </a:r>
          </a:p>
        </p:txBody>
      </p:sp>
      <p:sp>
        <p:nvSpPr>
          <p:cNvPr id="49230" name="Rectangle 83">
            <a:extLst>
              <a:ext uri="{FF2B5EF4-FFF2-40B4-BE49-F238E27FC236}">
                <a16:creationId xmlns:a16="http://schemas.microsoft.com/office/drawing/2014/main" id="{5B7A1D43-9F40-A044-9739-80541D6018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18388" y="3619500"/>
            <a:ext cx="614362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X</a:t>
            </a:r>
          </a:p>
        </p:txBody>
      </p:sp>
      <p:sp>
        <p:nvSpPr>
          <p:cNvPr id="49231" name="Rectangle 84">
            <a:extLst>
              <a:ext uri="{FF2B5EF4-FFF2-40B4-BE49-F238E27FC236}">
                <a16:creationId xmlns:a16="http://schemas.microsoft.com/office/drawing/2014/main" id="{624246AA-56DC-2148-BF4B-735225FC33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0038" y="3230563"/>
            <a:ext cx="614362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</a:t>
            </a:r>
          </a:p>
        </p:txBody>
      </p:sp>
      <p:sp>
        <p:nvSpPr>
          <p:cNvPr id="49232" name="Rectangle 85">
            <a:extLst>
              <a:ext uri="{FF2B5EF4-FFF2-40B4-BE49-F238E27FC236}">
                <a16:creationId xmlns:a16="http://schemas.microsoft.com/office/drawing/2014/main" id="{C79555B0-B24C-9A4C-98EC-4ADF25CB12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18388" y="3230563"/>
            <a:ext cx="614362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X</a:t>
            </a:r>
            <a:endParaRPr lang="en-US" altLang="zh-TW" sz="2000" i="0"/>
          </a:p>
        </p:txBody>
      </p:sp>
      <p:sp>
        <p:nvSpPr>
          <p:cNvPr id="49233" name="Rectangle 86">
            <a:extLst>
              <a:ext uri="{FF2B5EF4-FFF2-40B4-BE49-F238E27FC236}">
                <a16:creationId xmlns:a16="http://schemas.microsoft.com/office/drawing/2014/main" id="{32FD7BEE-A217-094E-BBA8-8BFE425B3D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0038" y="2854325"/>
            <a:ext cx="614362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e</a:t>
            </a:r>
          </a:p>
        </p:txBody>
      </p:sp>
      <p:sp>
        <p:nvSpPr>
          <p:cNvPr id="49234" name="Rectangle 87">
            <a:extLst>
              <a:ext uri="{FF2B5EF4-FFF2-40B4-BE49-F238E27FC236}">
                <a16:creationId xmlns:a16="http://schemas.microsoft.com/office/drawing/2014/main" id="{568F7D8F-6EBC-E241-85BA-4F8EB294F7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9338" y="2854325"/>
            <a:ext cx="614362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d</a:t>
            </a:r>
          </a:p>
        </p:txBody>
      </p:sp>
      <p:sp>
        <p:nvSpPr>
          <p:cNvPr id="49235" name="Line 88">
            <a:extLst>
              <a:ext uri="{FF2B5EF4-FFF2-40B4-BE49-F238E27FC236}">
                <a16:creationId xmlns:a16="http://schemas.microsoft.com/office/drawing/2014/main" id="{47CB35F5-2B59-FA4E-9B82-74DFB215F3D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473950" y="2854325"/>
            <a:ext cx="0" cy="161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236" name="Line 89">
            <a:extLst>
              <a:ext uri="{FF2B5EF4-FFF2-40B4-BE49-F238E27FC236}">
                <a16:creationId xmlns:a16="http://schemas.microsoft.com/office/drawing/2014/main" id="{9B2E96B2-7ADC-4440-A2C5-F55FDE96D6F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994650" y="2854325"/>
            <a:ext cx="0" cy="161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237" name="Rectangle 90">
            <a:extLst>
              <a:ext uri="{FF2B5EF4-FFF2-40B4-BE49-F238E27FC236}">
                <a16:creationId xmlns:a16="http://schemas.microsoft.com/office/drawing/2014/main" id="{BE38A1FC-7729-3C4D-A29D-2781F04C5B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2338" y="4049713"/>
            <a:ext cx="687387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Y</a:t>
            </a:r>
          </a:p>
        </p:txBody>
      </p:sp>
      <p:sp>
        <p:nvSpPr>
          <p:cNvPr id="49238" name="Rectangle 91">
            <a:extLst>
              <a:ext uri="{FF2B5EF4-FFF2-40B4-BE49-F238E27FC236}">
                <a16:creationId xmlns:a16="http://schemas.microsoft.com/office/drawing/2014/main" id="{6F4E03D9-5B26-3844-A71E-271C31F25F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2338" y="3633788"/>
            <a:ext cx="687387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Y</a:t>
            </a:r>
          </a:p>
        </p:txBody>
      </p:sp>
      <p:sp>
        <p:nvSpPr>
          <p:cNvPr id="49239" name="Rectangle 92">
            <a:extLst>
              <a:ext uri="{FF2B5EF4-FFF2-40B4-BE49-F238E27FC236}">
                <a16:creationId xmlns:a16="http://schemas.microsoft.com/office/drawing/2014/main" id="{85677F3F-4110-9949-93E9-B72CCB1E69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2338" y="3216275"/>
            <a:ext cx="687387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X</a:t>
            </a:r>
          </a:p>
        </p:txBody>
      </p:sp>
      <p:sp>
        <p:nvSpPr>
          <p:cNvPr id="49240" name="Rectangle 93">
            <a:extLst>
              <a:ext uri="{FF2B5EF4-FFF2-40B4-BE49-F238E27FC236}">
                <a16:creationId xmlns:a16="http://schemas.microsoft.com/office/drawing/2014/main" id="{6EBF0021-F7EF-6448-8A10-DE5EA2E991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2338" y="2827338"/>
            <a:ext cx="687387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X</a:t>
            </a:r>
          </a:p>
        </p:txBody>
      </p:sp>
      <p:sp>
        <p:nvSpPr>
          <p:cNvPr id="49241" name="Rectangle 94">
            <a:extLst>
              <a:ext uri="{FF2B5EF4-FFF2-40B4-BE49-F238E27FC236}">
                <a16:creationId xmlns:a16="http://schemas.microsoft.com/office/drawing/2014/main" id="{553ED294-C16B-3046-A2D7-F39E8C1A8F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47900" y="2451100"/>
            <a:ext cx="614363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d</a:t>
            </a:r>
          </a:p>
        </p:txBody>
      </p:sp>
      <p:sp>
        <p:nvSpPr>
          <p:cNvPr id="49242" name="Line 95">
            <a:extLst>
              <a:ext uri="{FF2B5EF4-FFF2-40B4-BE49-F238E27FC236}">
                <a16:creationId xmlns:a16="http://schemas.microsoft.com/office/drawing/2014/main" id="{7BC0D7B1-AF7B-9644-BA9C-2469B7C483E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266950" y="2451100"/>
            <a:ext cx="0" cy="23510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243" name="Rectangle 96">
            <a:extLst>
              <a:ext uri="{FF2B5EF4-FFF2-40B4-BE49-F238E27FC236}">
                <a16:creationId xmlns:a16="http://schemas.microsoft.com/office/drawing/2014/main" id="{1C3B909C-19F1-4F43-9E49-50388488DA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2338" y="4398963"/>
            <a:ext cx="687387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Y</a:t>
            </a:r>
          </a:p>
        </p:txBody>
      </p:sp>
      <p:grpSp>
        <p:nvGrpSpPr>
          <p:cNvPr id="39012" name="Group 100">
            <a:extLst>
              <a:ext uri="{FF2B5EF4-FFF2-40B4-BE49-F238E27FC236}">
                <a16:creationId xmlns:a16="http://schemas.microsoft.com/office/drawing/2014/main" id="{E7020E02-F6BB-F24E-93AA-A72370A00BAB}"/>
              </a:ext>
            </a:extLst>
          </p:cNvPr>
          <p:cNvGrpSpPr>
            <a:grpSpLocks/>
          </p:cNvGrpSpPr>
          <p:nvPr/>
        </p:nvGrpSpPr>
        <p:grpSpPr bwMode="auto">
          <a:xfrm>
            <a:off x="685800" y="2819400"/>
            <a:ext cx="7772400" cy="762000"/>
            <a:chOff x="432" y="1776"/>
            <a:chExt cx="4896" cy="480"/>
          </a:xfrm>
        </p:grpSpPr>
        <p:sp>
          <p:nvSpPr>
            <p:cNvPr id="49253" name="Rectangle 97">
              <a:extLst>
                <a:ext uri="{FF2B5EF4-FFF2-40B4-BE49-F238E27FC236}">
                  <a16:creationId xmlns:a16="http://schemas.microsoft.com/office/drawing/2014/main" id="{7E4C26E1-11A6-1E4E-841C-D382FA1B03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" y="1776"/>
              <a:ext cx="1344" cy="240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49254" name="Rectangle 98">
              <a:extLst>
                <a:ext uri="{FF2B5EF4-FFF2-40B4-BE49-F238E27FC236}">
                  <a16:creationId xmlns:a16="http://schemas.microsoft.com/office/drawing/2014/main" id="{2F85F27E-8C0D-2A47-88D8-89C53073DC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8" y="1776"/>
              <a:ext cx="1008" cy="240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49255" name="Rectangle 99">
              <a:extLst>
                <a:ext uri="{FF2B5EF4-FFF2-40B4-BE49-F238E27FC236}">
                  <a16:creationId xmlns:a16="http://schemas.microsoft.com/office/drawing/2014/main" id="{B76546A0-377C-3E46-9195-FCBA5C5A71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4" y="2016"/>
              <a:ext cx="1584" cy="240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</p:grpSp>
      <p:grpSp>
        <p:nvGrpSpPr>
          <p:cNvPr id="39021" name="Group 109">
            <a:extLst>
              <a:ext uri="{FF2B5EF4-FFF2-40B4-BE49-F238E27FC236}">
                <a16:creationId xmlns:a16="http://schemas.microsoft.com/office/drawing/2014/main" id="{FEF30754-D387-2C4C-8B9E-B6C6AE0AEF29}"/>
              </a:ext>
            </a:extLst>
          </p:cNvPr>
          <p:cNvGrpSpPr>
            <a:grpSpLocks/>
          </p:cNvGrpSpPr>
          <p:nvPr/>
        </p:nvGrpSpPr>
        <p:grpSpPr bwMode="auto">
          <a:xfrm>
            <a:off x="685800" y="4038600"/>
            <a:ext cx="7772400" cy="762000"/>
            <a:chOff x="432" y="2544"/>
            <a:chExt cx="4896" cy="480"/>
          </a:xfrm>
        </p:grpSpPr>
        <p:sp>
          <p:nvSpPr>
            <p:cNvPr id="49250" name="Rectangle 102">
              <a:extLst>
                <a:ext uri="{FF2B5EF4-FFF2-40B4-BE49-F238E27FC236}">
                  <a16:creationId xmlns:a16="http://schemas.microsoft.com/office/drawing/2014/main" id="{7F9A5BB0-6D8A-024E-BD4C-222A9B80F4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" y="2784"/>
              <a:ext cx="1344" cy="240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49251" name="Rectangle 103">
              <a:extLst>
                <a:ext uri="{FF2B5EF4-FFF2-40B4-BE49-F238E27FC236}">
                  <a16:creationId xmlns:a16="http://schemas.microsoft.com/office/drawing/2014/main" id="{31CE15FE-C86D-9142-9FD7-6429423C98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8" y="2544"/>
              <a:ext cx="1008" cy="240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49252" name="Rectangle 104">
              <a:extLst>
                <a:ext uri="{FF2B5EF4-FFF2-40B4-BE49-F238E27FC236}">
                  <a16:creationId xmlns:a16="http://schemas.microsoft.com/office/drawing/2014/main" id="{192ECB77-2BF7-2047-AD44-1CFEF1A54E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4" y="2544"/>
              <a:ext cx="1584" cy="240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</p:grpSp>
      <p:grpSp>
        <p:nvGrpSpPr>
          <p:cNvPr id="39020" name="Group 108">
            <a:extLst>
              <a:ext uri="{FF2B5EF4-FFF2-40B4-BE49-F238E27FC236}">
                <a16:creationId xmlns:a16="http://schemas.microsoft.com/office/drawing/2014/main" id="{77E7080B-DA78-7C4E-B629-9657099C50E4}"/>
              </a:ext>
            </a:extLst>
          </p:cNvPr>
          <p:cNvGrpSpPr>
            <a:grpSpLocks/>
          </p:cNvGrpSpPr>
          <p:nvPr/>
        </p:nvGrpSpPr>
        <p:grpSpPr bwMode="auto">
          <a:xfrm>
            <a:off x="685800" y="2819400"/>
            <a:ext cx="7772400" cy="1219200"/>
            <a:chOff x="432" y="1776"/>
            <a:chExt cx="4896" cy="768"/>
          </a:xfrm>
        </p:grpSpPr>
        <p:sp>
          <p:nvSpPr>
            <p:cNvPr id="49247" name="Rectangle 105">
              <a:extLst>
                <a:ext uri="{FF2B5EF4-FFF2-40B4-BE49-F238E27FC236}">
                  <a16:creationId xmlns:a16="http://schemas.microsoft.com/office/drawing/2014/main" id="{8F7EA9A0-0808-D749-B154-745347BB94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" y="1776"/>
              <a:ext cx="1344" cy="240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49248" name="Rectangle 106">
              <a:extLst>
                <a:ext uri="{FF2B5EF4-FFF2-40B4-BE49-F238E27FC236}">
                  <a16:creationId xmlns:a16="http://schemas.microsoft.com/office/drawing/2014/main" id="{6FF9FA1A-B9AD-334A-A989-88A1F5D50D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8" y="2304"/>
              <a:ext cx="1008" cy="240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49249" name="Rectangle 107">
              <a:extLst>
                <a:ext uri="{FF2B5EF4-FFF2-40B4-BE49-F238E27FC236}">
                  <a16:creationId xmlns:a16="http://schemas.microsoft.com/office/drawing/2014/main" id="{F7C8B6F2-78D0-5945-935E-5FD93B8D9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4" y="2256"/>
              <a:ext cx="1584" cy="240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90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9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902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9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90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9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Slide Number Placeholder 3">
            <a:extLst>
              <a:ext uri="{FF2B5EF4-FFF2-40B4-BE49-F238E27FC236}">
                <a16:creationId xmlns:a16="http://schemas.microsoft.com/office/drawing/2014/main" id="{9C5DA481-F9B8-6048-8BDD-D8F4AE179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3565264-DBB7-8347-8956-A0B5E6EB4A5A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35</a:t>
            </a:fld>
            <a:endParaRPr lang="en-US" altLang="zh-TW" sz="1400"/>
          </a:p>
        </p:txBody>
      </p:sp>
      <p:grpSp>
        <p:nvGrpSpPr>
          <p:cNvPr id="50178" name="Group 2">
            <a:extLst>
              <a:ext uri="{FF2B5EF4-FFF2-40B4-BE49-F238E27FC236}">
                <a16:creationId xmlns:a16="http://schemas.microsoft.com/office/drawing/2014/main" id="{D5EDADFF-1F45-274C-BB5B-0EFA1E67937A}"/>
              </a:ext>
            </a:extLst>
          </p:cNvPr>
          <p:cNvGrpSpPr>
            <a:grpSpLocks/>
          </p:cNvGrpSpPr>
          <p:nvPr/>
        </p:nvGrpSpPr>
        <p:grpSpPr bwMode="auto">
          <a:xfrm>
            <a:off x="7083425" y="2519363"/>
            <a:ext cx="223838" cy="133350"/>
            <a:chOff x="2064" y="3648"/>
            <a:chExt cx="144" cy="96"/>
          </a:xfrm>
        </p:grpSpPr>
        <p:sp>
          <p:nvSpPr>
            <p:cNvPr id="50268" name="Line 3">
              <a:extLst>
                <a:ext uri="{FF2B5EF4-FFF2-40B4-BE49-F238E27FC236}">
                  <a16:creationId xmlns:a16="http://schemas.microsoft.com/office/drawing/2014/main" id="{222A705F-7094-244C-85A0-F84A7A512F3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269" name="Line 4">
              <a:extLst>
                <a:ext uri="{FF2B5EF4-FFF2-40B4-BE49-F238E27FC236}">
                  <a16:creationId xmlns:a16="http://schemas.microsoft.com/office/drawing/2014/main" id="{B99D1AA2-9DC6-A243-9774-BEC49E9CAE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270" name="Line 5">
              <a:extLst>
                <a:ext uri="{FF2B5EF4-FFF2-40B4-BE49-F238E27FC236}">
                  <a16:creationId xmlns:a16="http://schemas.microsoft.com/office/drawing/2014/main" id="{43BB0D44-0455-0247-A32A-1E4FD89134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271" name="Line 6">
              <a:extLst>
                <a:ext uri="{FF2B5EF4-FFF2-40B4-BE49-F238E27FC236}">
                  <a16:creationId xmlns:a16="http://schemas.microsoft.com/office/drawing/2014/main" id="{FA5DBF98-FF33-9648-AAE4-5E8F1C1187F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8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50179" name="Rectangle 7">
            <a:extLst>
              <a:ext uri="{FF2B5EF4-FFF2-40B4-BE49-F238E27FC236}">
                <a16:creationId xmlns:a16="http://schemas.microsoft.com/office/drawing/2014/main" id="{1976E996-C454-A945-A7CF-6DFA5592F7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7200" y="4049713"/>
            <a:ext cx="614363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</a:t>
            </a:r>
          </a:p>
        </p:txBody>
      </p:sp>
      <p:sp>
        <p:nvSpPr>
          <p:cNvPr id="50180" name="Rectangle 8">
            <a:extLst>
              <a:ext uri="{FF2B5EF4-FFF2-40B4-BE49-F238E27FC236}">
                <a16:creationId xmlns:a16="http://schemas.microsoft.com/office/drawing/2014/main" id="{34412FA5-E19D-1B4A-A167-C6037C0252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6500" y="4049713"/>
            <a:ext cx="614363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1</a:t>
            </a:r>
          </a:p>
        </p:txBody>
      </p:sp>
      <p:sp>
        <p:nvSpPr>
          <p:cNvPr id="50181" name="Rectangle 9">
            <a:extLst>
              <a:ext uri="{FF2B5EF4-FFF2-40B4-BE49-F238E27FC236}">
                <a16:creationId xmlns:a16="http://schemas.microsoft.com/office/drawing/2014/main" id="{66A01320-50D1-4048-85B6-65E1759D0D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4049713"/>
            <a:ext cx="614363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</a:t>
            </a:r>
          </a:p>
        </p:txBody>
      </p:sp>
      <p:sp>
        <p:nvSpPr>
          <p:cNvPr id="50182" name="Rectangle 10">
            <a:extLst>
              <a:ext uri="{FF2B5EF4-FFF2-40B4-BE49-F238E27FC236}">
                <a16:creationId xmlns:a16="http://schemas.microsoft.com/office/drawing/2014/main" id="{CE1690A8-B71E-F243-96B9-8E2FC0273E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7200" y="3633788"/>
            <a:ext cx="614363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</a:t>
            </a:r>
          </a:p>
        </p:txBody>
      </p:sp>
      <p:sp>
        <p:nvSpPr>
          <p:cNvPr id="50183" name="Rectangle 11">
            <a:extLst>
              <a:ext uri="{FF2B5EF4-FFF2-40B4-BE49-F238E27FC236}">
                <a16:creationId xmlns:a16="http://schemas.microsoft.com/office/drawing/2014/main" id="{955ED654-D764-FF4E-960C-702D17ED7E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6500" y="3633788"/>
            <a:ext cx="614363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4</a:t>
            </a:r>
          </a:p>
        </p:txBody>
      </p:sp>
      <p:sp>
        <p:nvSpPr>
          <p:cNvPr id="50184" name="Rectangle 12">
            <a:extLst>
              <a:ext uri="{FF2B5EF4-FFF2-40B4-BE49-F238E27FC236}">
                <a16:creationId xmlns:a16="http://schemas.microsoft.com/office/drawing/2014/main" id="{529C6284-A5E7-1E4D-866A-D95E0C3AFA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3633788"/>
            <a:ext cx="614363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</a:t>
            </a:r>
          </a:p>
        </p:txBody>
      </p:sp>
      <p:sp>
        <p:nvSpPr>
          <p:cNvPr id="50185" name="Rectangle 13">
            <a:extLst>
              <a:ext uri="{FF2B5EF4-FFF2-40B4-BE49-F238E27FC236}">
                <a16:creationId xmlns:a16="http://schemas.microsoft.com/office/drawing/2014/main" id="{278C854C-EBB6-BB4F-8751-60FE3278F7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7200" y="3216275"/>
            <a:ext cx="614363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</a:t>
            </a:r>
          </a:p>
        </p:txBody>
      </p:sp>
      <p:sp>
        <p:nvSpPr>
          <p:cNvPr id="50186" name="Rectangle 14">
            <a:extLst>
              <a:ext uri="{FF2B5EF4-FFF2-40B4-BE49-F238E27FC236}">
                <a16:creationId xmlns:a16="http://schemas.microsoft.com/office/drawing/2014/main" id="{8973C34D-F4FE-F14B-A9FE-259B7F4F52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6500" y="3216275"/>
            <a:ext cx="614363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2</a:t>
            </a:r>
          </a:p>
        </p:txBody>
      </p:sp>
      <p:sp>
        <p:nvSpPr>
          <p:cNvPr id="50187" name="Rectangle 15">
            <a:extLst>
              <a:ext uri="{FF2B5EF4-FFF2-40B4-BE49-F238E27FC236}">
                <a16:creationId xmlns:a16="http://schemas.microsoft.com/office/drawing/2014/main" id="{225E52EE-7FFA-7248-B934-B88E8FB383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3216275"/>
            <a:ext cx="614363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</a:t>
            </a:r>
          </a:p>
        </p:txBody>
      </p:sp>
      <p:sp>
        <p:nvSpPr>
          <p:cNvPr id="50188" name="Rectangle 16">
            <a:extLst>
              <a:ext uri="{FF2B5EF4-FFF2-40B4-BE49-F238E27FC236}">
                <a16:creationId xmlns:a16="http://schemas.microsoft.com/office/drawing/2014/main" id="{E7E2407E-F243-1B4E-B6A7-6EB6FB7026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7200" y="2827338"/>
            <a:ext cx="614363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</a:t>
            </a:r>
          </a:p>
        </p:txBody>
      </p:sp>
      <p:sp>
        <p:nvSpPr>
          <p:cNvPr id="50189" name="Rectangle 17">
            <a:extLst>
              <a:ext uri="{FF2B5EF4-FFF2-40B4-BE49-F238E27FC236}">
                <a16:creationId xmlns:a16="http://schemas.microsoft.com/office/drawing/2014/main" id="{ADDEFBB6-E3AB-D549-ACD9-8447F0A8B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6500" y="2827338"/>
            <a:ext cx="614363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1</a:t>
            </a:r>
            <a:endParaRPr lang="zh-TW" altLang="en-US" sz="2000" i="0"/>
          </a:p>
        </p:txBody>
      </p:sp>
      <p:sp>
        <p:nvSpPr>
          <p:cNvPr id="50190" name="Rectangle 18">
            <a:extLst>
              <a:ext uri="{FF2B5EF4-FFF2-40B4-BE49-F238E27FC236}">
                <a16:creationId xmlns:a16="http://schemas.microsoft.com/office/drawing/2014/main" id="{33D4D6BE-A2FE-F443-9D8D-A661D49C08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2827338"/>
            <a:ext cx="614363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</a:t>
            </a:r>
          </a:p>
        </p:txBody>
      </p:sp>
      <p:sp>
        <p:nvSpPr>
          <p:cNvPr id="50191" name="Rectangle 19">
            <a:extLst>
              <a:ext uri="{FF2B5EF4-FFF2-40B4-BE49-F238E27FC236}">
                <a16:creationId xmlns:a16="http://schemas.microsoft.com/office/drawing/2014/main" id="{1B30BA75-C288-5B49-A548-74518167F4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7200" y="2451100"/>
            <a:ext cx="614363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c</a:t>
            </a:r>
          </a:p>
        </p:txBody>
      </p:sp>
      <p:sp>
        <p:nvSpPr>
          <p:cNvPr id="50192" name="Rectangle 20">
            <a:extLst>
              <a:ext uri="{FF2B5EF4-FFF2-40B4-BE49-F238E27FC236}">
                <a16:creationId xmlns:a16="http://schemas.microsoft.com/office/drawing/2014/main" id="{32F6BF67-5BA3-DE40-9028-9225980D7B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6500" y="2451100"/>
            <a:ext cx="614363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b</a:t>
            </a:r>
          </a:p>
        </p:txBody>
      </p:sp>
      <p:sp>
        <p:nvSpPr>
          <p:cNvPr id="50193" name="Rectangle 21">
            <a:extLst>
              <a:ext uri="{FF2B5EF4-FFF2-40B4-BE49-F238E27FC236}">
                <a16:creationId xmlns:a16="http://schemas.microsoft.com/office/drawing/2014/main" id="{81CDD7B0-C0F9-4144-8154-A3106F3A11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2438400"/>
            <a:ext cx="614363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a</a:t>
            </a:r>
          </a:p>
        </p:txBody>
      </p:sp>
      <p:sp>
        <p:nvSpPr>
          <p:cNvPr id="50194" name="Line 22">
            <a:extLst>
              <a:ext uri="{FF2B5EF4-FFF2-40B4-BE49-F238E27FC236}">
                <a16:creationId xmlns:a16="http://schemas.microsoft.com/office/drawing/2014/main" id="{19691A25-05CC-9244-97C3-74767478DB2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04850" y="2451100"/>
            <a:ext cx="208280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195" name="Line 23">
            <a:extLst>
              <a:ext uri="{FF2B5EF4-FFF2-40B4-BE49-F238E27FC236}">
                <a16:creationId xmlns:a16="http://schemas.microsoft.com/office/drawing/2014/main" id="{0BEB3648-C5D8-AD4F-872E-F25B401D8C8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04850" y="2819400"/>
            <a:ext cx="20828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196" name="Line 24">
            <a:extLst>
              <a:ext uri="{FF2B5EF4-FFF2-40B4-BE49-F238E27FC236}">
                <a16:creationId xmlns:a16="http://schemas.microsoft.com/office/drawing/2014/main" id="{BBDEAA52-41B8-2142-809C-4915922D0063}"/>
              </a:ext>
            </a:extLst>
          </p:cNvPr>
          <p:cNvSpPr>
            <a:spLocks noChangeShapeType="1"/>
          </p:cNvSpPr>
          <p:nvPr/>
        </p:nvSpPr>
        <p:spPr bwMode="auto">
          <a:xfrm>
            <a:off x="704850" y="2451100"/>
            <a:ext cx="0" cy="2351088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197" name="Line 25">
            <a:extLst>
              <a:ext uri="{FF2B5EF4-FFF2-40B4-BE49-F238E27FC236}">
                <a16:creationId xmlns:a16="http://schemas.microsoft.com/office/drawing/2014/main" id="{85E4C4C3-2B01-324A-B788-30F014F66F4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225550" y="2451100"/>
            <a:ext cx="0" cy="23510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198" name="Line 26">
            <a:extLst>
              <a:ext uri="{FF2B5EF4-FFF2-40B4-BE49-F238E27FC236}">
                <a16:creationId xmlns:a16="http://schemas.microsoft.com/office/drawing/2014/main" id="{FF57246E-957A-1149-A0F1-BA043D7B6F9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746250" y="2451100"/>
            <a:ext cx="0" cy="23510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199" name="Line 27">
            <a:extLst>
              <a:ext uri="{FF2B5EF4-FFF2-40B4-BE49-F238E27FC236}">
                <a16:creationId xmlns:a16="http://schemas.microsoft.com/office/drawing/2014/main" id="{A246FC8D-D323-6D46-8409-1AD8CC97DC99}"/>
              </a:ext>
            </a:extLst>
          </p:cNvPr>
          <p:cNvSpPr>
            <a:spLocks noChangeShapeType="1"/>
          </p:cNvSpPr>
          <p:nvPr/>
        </p:nvSpPr>
        <p:spPr bwMode="auto">
          <a:xfrm>
            <a:off x="2787650" y="2451100"/>
            <a:ext cx="0" cy="232410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200" name="Text Box 28">
            <a:extLst>
              <a:ext uri="{FF2B5EF4-FFF2-40B4-BE49-F238E27FC236}">
                <a16:creationId xmlns:a16="http://schemas.microsoft.com/office/drawing/2014/main" id="{99B19728-A9B2-3642-B2FD-ABD3840D66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1981200"/>
            <a:ext cx="59531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2000" b="1" i="0">
                <a:latin typeface="Arial" panose="020B0604020202020204" pitchFamily="34" charset="0"/>
              </a:rPr>
              <a:t>R</a:t>
            </a:r>
          </a:p>
        </p:txBody>
      </p:sp>
      <p:sp>
        <p:nvSpPr>
          <p:cNvPr id="50201" name="Line 29">
            <a:extLst>
              <a:ext uri="{FF2B5EF4-FFF2-40B4-BE49-F238E27FC236}">
                <a16:creationId xmlns:a16="http://schemas.microsoft.com/office/drawing/2014/main" id="{CB68D10D-7BEF-9347-8117-F3E28189F99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04850" y="4802188"/>
            <a:ext cx="208280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202" name="Rectangle 30">
            <a:extLst>
              <a:ext uri="{FF2B5EF4-FFF2-40B4-BE49-F238E27FC236}">
                <a16:creationId xmlns:a16="http://schemas.microsoft.com/office/drawing/2014/main" id="{16A24171-9168-654C-9463-F47613D2CD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7200" y="4398963"/>
            <a:ext cx="614363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</a:t>
            </a:r>
          </a:p>
        </p:txBody>
      </p:sp>
      <p:sp>
        <p:nvSpPr>
          <p:cNvPr id="50203" name="Rectangle 31">
            <a:extLst>
              <a:ext uri="{FF2B5EF4-FFF2-40B4-BE49-F238E27FC236}">
                <a16:creationId xmlns:a16="http://schemas.microsoft.com/office/drawing/2014/main" id="{27D1AC20-F598-3749-ABAF-1E91324D8C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6500" y="4398963"/>
            <a:ext cx="614363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2</a:t>
            </a:r>
          </a:p>
        </p:txBody>
      </p:sp>
      <p:sp>
        <p:nvSpPr>
          <p:cNvPr id="50204" name="Rectangle 32">
            <a:extLst>
              <a:ext uri="{FF2B5EF4-FFF2-40B4-BE49-F238E27FC236}">
                <a16:creationId xmlns:a16="http://schemas.microsoft.com/office/drawing/2014/main" id="{628F324E-5854-EA4D-82DA-6F033B6843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4398963"/>
            <a:ext cx="614363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</a:t>
            </a:r>
          </a:p>
        </p:txBody>
      </p:sp>
      <p:sp>
        <p:nvSpPr>
          <p:cNvPr id="50205" name="Rectangle 33">
            <a:extLst>
              <a:ext uri="{FF2B5EF4-FFF2-40B4-BE49-F238E27FC236}">
                <a16:creationId xmlns:a16="http://schemas.microsoft.com/office/drawing/2014/main" id="{66AA58CC-DEF0-9849-BBB2-29038AB8C8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8975" y="4049713"/>
            <a:ext cx="612775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</a:t>
            </a:r>
          </a:p>
        </p:txBody>
      </p:sp>
      <p:sp>
        <p:nvSpPr>
          <p:cNvPr id="50206" name="Rectangle 34">
            <a:extLst>
              <a:ext uri="{FF2B5EF4-FFF2-40B4-BE49-F238E27FC236}">
                <a16:creationId xmlns:a16="http://schemas.microsoft.com/office/drawing/2014/main" id="{157E4348-D35A-FD46-AB74-4B1E1D8405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275" y="4049713"/>
            <a:ext cx="612775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Y</a:t>
            </a:r>
          </a:p>
        </p:txBody>
      </p:sp>
      <p:sp>
        <p:nvSpPr>
          <p:cNvPr id="50207" name="Rectangle 35">
            <a:extLst>
              <a:ext uri="{FF2B5EF4-FFF2-40B4-BE49-F238E27FC236}">
                <a16:creationId xmlns:a16="http://schemas.microsoft.com/office/drawing/2014/main" id="{67B921D4-BD1F-5E4F-92A8-B5FE65266B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7575" y="4049713"/>
            <a:ext cx="612775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2</a:t>
            </a:r>
          </a:p>
        </p:txBody>
      </p:sp>
      <p:sp>
        <p:nvSpPr>
          <p:cNvPr id="50208" name="Rectangle 36">
            <a:extLst>
              <a:ext uri="{FF2B5EF4-FFF2-40B4-BE49-F238E27FC236}">
                <a16:creationId xmlns:a16="http://schemas.microsoft.com/office/drawing/2014/main" id="{04B1506A-6F8F-574A-9F25-E06BAE366D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8975" y="3633788"/>
            <a:ext cx="612775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</a:t>
            </a:r>
          </a:p>
        </p:txBody>
      </p:sp>
      <p:sp>
        <p:nvSpPr>
          <p:cNvPr id="50209" name="Rectangle 37">
            <a:extLst>
              <a:ext uri="{FF2B5EF4-FFF2-40B4-BE49-F238E27FC236}">
                <a16:creationId xmlns:a16="http://schemas.microsoft.com/office/drawing/2014/main" id="{2260003B-028A-1642-88E9-16D160BD2B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275" y="3633788"/>
            <a:ext cx="612775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X</a:t>
            </a:r>
          </a:p>
        </p:txBody>
      </p:sp>
      <p:sp>
        <p:nvSpPr>
          <p:cNvPr id="50210" name="Rectangle 38">
            <a:extLst>
              <a:ext uri="{FF2B5EF4-FFF2-40B4-BE49-F238E27FC236}">
                <a16:creationId xmlns:a16="http://schemas.microsoft.com/office/drawing/2014/main" id="{6EDF98E4-CEB4-8B47-8C96-0E3C59818A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7575" y="3633788"/>
            <a:ext cx="612775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1</a:t>
            </a:r>
          </a:p>
        </p:txBody>
      </p:sp>
      <p:sp>
        <p:nvSpPr>
          <p:cNvPr id="50211" name="Rectangle 39">
            <a:extLst>
              <a:ext uri="{FF2B5EF4-FFF2-40B4-BE49-F238E27FC236}">
                <a16:creationId xmlns:a16="http://schemas.microsoft.com/office/drawing/2014/main" id="{9B0CB8A1-9B1E-684B-9D2C-2D775CEE80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8975" y="3216275"/>
            <a:ext cx="612775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</a:t>
            </a:r>
          </a:p>
        </p:txBody>
      </p:sp>
      <p:sp>
        <p:nvSpPr>
          <p:cNvPr id="50212" name="Rectangle 40">
            <a:extLst>
              <a:ext uri="{FF2B5EF4-FFF2-40B4-BE49-F238E27FC236}">
                <a16:creationId xmlns:a16="http://schemas.microsoft.com/office/drawing/2014/main" id="{BB0307B1-4E8E-5040-988E-615DAA0832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275" y="3216275"/>
            <a:ext cx="612775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X</a:t>
            </a:r>
          </a:p>
        </p:txBody>
      </p:sp>
      <p:sp>
        <p:nvSpPr>
          <p:cNvPr id="50213" name="Rectangle 41">
            <a:extLst>
              <a:ext uri="{FF2B5EF4-FFF2-40B4-BE49-F238E27FC236}">
                <a16:creationId xmlns:a16="http://schemas.microsoft.com/office/drawing/2014/main" id="{E37246BA-B34E-5049-BEBC-E481B78353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7575" y="3216275"/>
            <a:ext cx="612775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3</a:t>
            </a:r>
          </a:p>
        </p:txBody>
      </p:sp>
      <p:sp>
        <p:nvSpPr>
          <p:cNvPr id="50214" name="Rectangle 42">
            <a:extLst>
              <a:ext uri="{FF2B5EF4-FFF2-40B4-BE49-F238E27FC236}">
                <a16:creationId xmlns:a16="http://schemas.microsoft.com/office/drawing/2014/main" id="{C0F1F661-DE5D-7D4F-B126-8E711E39DF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8975" y="2827338"/>
            <a:ext cx="612775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</a:t>
            </a:r>
          </a:p>
        </p:txBody>
      </p:sp>
      <p:sp>
        <p:nvSpPr>
          <p:cNvPr id="50215" name="Rectangle 43">
            <a:extLst>
              <a:ext uri="{FF2B5EF4-FFF2-40B4-BE49-F238E27FC236}">
                <a16:creationId xmlns:a16="http://schemas.microsoft.com/office/drawing/2014/main" id="{75046650-C71D-2443-B48A-BDF155F32A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275" y="2827338"/>
            <a:ext cx="612775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X</a:t>
            </a:r>
            <a:endParaRPr lang="en-US" altLang="zh-TW" sz="2000" i="0"/>
          </a:p>
        </p:txBody>
      </p:sp>
      <p:sp>
        <p:nvSpPr>
          <p:cNvPr id="50216" name="Rectangle 44">
            <a:extLst>
              <a:ext uri="{FF2B5EF4-FFF2-40B4-BE49-F238E27FC236}">
                <a16:creationId xmlns:a16="http://schemas.microsoft.com/office/drawing/2014/main" id="{95D792A0-E3EA-0D44-9AF1-1E4AB8BBBE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7575" y="2827338"/>
            <a:ext cx="612775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1</a:t>
            </a:r>
          </a:p>
        </p:txBody>
      </p:sp>
      <p:sp>
        <p:nvSpPr>
          <p:cNvPr id="50217" name="Rectangle 45">
            <a:extLst>
              <a:ext uri="{FF2B5EF4-FFF2-40B4-BE49-F238E27FC236}">
                <a16:creationId xmlns:a16="http://schemas.microsoft.com/office/drawing/2014/main" id="{0C3ECE0F-CA52-1547-9727-BD5A234916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8975" y="2451100"/>
            <a:ext cx="612775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e</a:t>
            </a:r>
          </a:p>
        </p:txBody>
      </p:sp>
      <p:sp>
        <p:nvSpPr>
          <p:cNvPr id="50218" name="Rectangle 46">
            <a:extLst>
              <a:ext uri="{FF2B5EF4-FFF2-40B4-BE49-F238E27FC236}">
                <a16:creationId xmlns:a16="http://schemas.microsoft.com/office/drawing/2014/main" id="{890EFD9C-8083-1646-82A2-7BDC0C32A6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275" y="2451100"/>
            <a:ext cx="612775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d</a:t>
            </a:r>
          </a:p>
        </p:txBody>
      </p:sp>
      <p:sp>
        <p:nvSpPr>
          <p:cNvPr id="50219" name="Rectangle 47">
            <a:extLst>
              <a:ext uri="{FF2B5EF4-FFF2-40B4-BE49-F238E27FC236}">
                <a16:creationId xmlns:a16="http://schemas.microsoft.com/office/drawing/2014/main" id="{0F19C451-941F-9F49-8A7F-19BBBFF089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7575" y="2451100"/>
            <a:ext cx="612775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b</a:t>
            </a:r>
          </a:p>
        </p:txBody>
      </p:sp>
      <p:sp>
        <p:nvSpPr>
          <p:cNvPr id="50220" name="Line 48">
            <a:extLst>
              <a:ext uri="{FF2B5EF4-FFF2-40B4-BE49-F238E27FC236}">
                <a16:creationId xmlns:a16="http://schemas.microsoft.com/office/drawing/2014/main" id="{AEA6006D-90DE-4746-8C21-18A8C0BA659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530600" y="2451100"/>
            <a:ext cx="1563688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221" name="Line 49">
            <a:extLst>
              <a:ext uri="{FF2B5EF4-FFF2-40B4-BE49-F238E27FC236}">
                <a16:creationId xmlns:a16="http://schemas.microsoft.com/office/drawing/2014/main" id="{CE42D4CC-79BD-C14E-A2F6-FDCD6BEEACF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530600" y="2819400"/>
            <a:ext cx="1563688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222" name="Line 50">
            <a:extLst>
              <a:ext uri="{FF2B5EF4-FFF2-40B4-BE49-F238E27FC236}">
                <a16:creationId xmlns:a16="http://schemas.microsoft.com/office/drawing/2014/main" id="{6BE42CD1-665C-EE4B-AA1C-C62DA3DB6C50}"/>
              </a:ext>
            </a:extLst>
          </p:cNvPr>
          <p:cNvSpPr>
            <a:spLocks noChangeShapeType="1"/>
          </p:cNvSpPr>
          <p:nvPr/>
        </p:nvSpPr>
        <p:spPr bwMode="auto">
          <a:xfrm>
            <a:off x="3530600" y="2479675"/>
            <a:ext cx="0" cy="2322513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223" name="Line 51">
            <a:extLst>
              <a:ext uri="{FF2B5EF4-FFF2-40B4-BE49-F238E27FC236}">
                <a16:creationId xmlns:a16="http://schemas.microsoft.com/office/drawing/2014/main" id="{6B9A92CD-F0DE-A84D-9E5F-5F6524AD017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052888" y="2451100"/>
            <a:ext cx="0" cy="23510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224" name="Line 52">
            <a:extLst>
              <a:ext uri="{FF2B5EF4-FFF2-40B4-BE49-F238E27FC236}">
                <a16:creationId xmlns:a16="http://schemas.microsoft.com/office/drawing/2014/main" id="{729C1773-94AE-EC46-BB9F-4B4359F88A9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573588" y="2451100"/>
            <a:ext cx="0" cy="23510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225" name="Line 53">
            <a:extLst>
              <a:ext uri="{FF2B5EF4-FFF2-40B4-BE49-F238E27FC236}">
                <a16:creationId xmlns:a16="http://schemas.microsoft.com/office/drawing/2014/main" id="{55577710-FC2E-2A48-AE56-E1F23B46F272}"/>
              </a:ext>
            </a:extLst>
          </p:cNvPr>
          <p:cNvSpPr>
            <a:spLocks noChangeShapeType="1"/>
          </p:cNvSpPr>
          <p:nvPr/>
        </p:nvSpPr>
        <p:spPr bwMode="auto">
          <a:xfrm>
            <a:off x="5111750" y="2479675"/>
            <a:ext cx="0" cy="2322513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226" name="Text Box 54">
            <a:extLst>
              <a:ext uri="{FF2B5EF4-FFF2-40B4-BE49-F238E27FC236}">
                <a16:creationId xmlns:a16="http://schemas.microsoft.com/office/drawing/2014/main" id="{61323447-104F-D043-8F81-66D4EACCFD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52888" y="1981200"/>
            <a:ext cx="5207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2000" b="1" i="0">
                <a:latin typeface="Arial" panose="020B0604020202020204" pitchFamily="34" charset="0"/>
              </a:rPr>
              <a:t>S</a:t>
            </a:r>
          </a:p>
        </p:txBody>
      </p:sp>
      <p:sp>
        <p:nvSpPr>
          <p:cNvPr id="50227" name="Line 55">
            <a:extLst>
              <a:ext uri="{FF2B5EF4-FFF2-40B4-BE49-F238E27FC236}">
                <a16:creationId xmlns:a16="http://schemas.microsoft.com/office/drawing/2014/main" id="{85B53AD5-2A8E-B84C-9DDC-2B2AAF4C273C}"/>
              </a:ext>
            </a:extLst>
          </p:cNvPr>
          <p:cNvSpPr>
            <a:spLocks noChangeShapeType="1"/>
          </p:cNvSpPr>
          <p:nvPr/>
        </p:nvSpPr>
        <p:spPr bwMode="auto">
          <a:xfrm>
            <a:off x="3530600" y="4802188"/>
            <a:ext cx="1563688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228" name="Rectangle 56">
            <a:extLst>
              <a:ext uri="{FF2B5EF4-FFF2-40B4-BE49-F238E27FC236}">
                <a16:creationId xmlns:a16="http://schemas.microsoft.com/office/drawing/2014/main" id="{B21FB1C5-C713-A74F-829C-3BA59B1AD9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8975" y="4398963"/>
            <a:ext cx="612775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</a:t>
            </a:r>
          </a:p>
        </p:txBody>
      </p:sp>
      <p:sp>
        <p:nvSpPr>
          <p:cNvPr id="50229" name="Rectangle 57">
            <a:extLst>
              <a:ext uri="{FF2B5EF4-FFF2-40B4-BE49-F238E27FC236}">
                <a16:creationId xmlns:a16="http://schemas.microsoft.com/office/drawing/2014/main" id="{09F921E0-89DB-CB41-AA32-6FE46CF5C7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8275" y="4398963"/>
            <a:ext cx="612775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Y</a:t>
            </a:r>
          </a:p>
        </p:txBody>
      </p:sp>
      <p:sp>
        <p:nvSpPr>
          <p:cNvPr id="50230" name="Rectangle 58">
            <a:extLst>
              <a:ext uri="{FF2B5EF4-FFF2-40B4-BE49-F238E27FC236}">
                <a16:creationId xmlns:a16="http://schemas.microsoft.com/office/drawing/2014/main" id="{5077D52E-74E4-0045-9D6B-EF2581CF64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7575" y="4398963"/>
            <a:ext cx="612775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3</a:t>
            </a:r>
          </a:p>
        </p:txBody>
      </p:sp>
      <p:sp>
        <p:nvSpPr>
          <p:cNvPr id="50231" name="Rectangle 59">
            <a:extLst>
              <a:ext uri="{FF2B5EF4-FFF2-40B4-BE49-F238E27FC236}">
                <a16:creationId xmlns:a16="http://schemas.microsoft.com/office/drawing/2014/main" id="{CA6144EB-DF8E-4440-8B97-1579625045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8638" y="4037013"/>
            <a:ext cx="614362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</a:t>
            </a:r>
          </a:p>
        </p:txBody>
      </p:sp>
      <p:sp>
        <p:nvSpPr>
          <p:cNvPr id="50232" name="Rectangle 60">
            <a:extLst>
              <a:ext uri="{FF2B5EF4-FFF2-40B4-BE49-F238E27FC236}">
                <a16:creationId xmlns:a16="http://schemas.microsoft.com/office/drawing/2014/main" id="{2CF34D1D-5801-4042-8B36-59121B51B9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7938" y="4037013"/>
            <a:ext cx="614362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2</a:t>
            </a:r>
          </a:p>
        </p:txBody>
      </p:sp>
      <p:sp>
        <p:nvSpPr>
          <p:cNvPr id="50233" name="Rectangle 61">
            <a:extLst>
              <a:ext uri="{FF2B5EF4-FFF2-40B4-BE49-F238E27FC236}">
                <a16:creationId xmlns:a16="http://schemas.microsoft.com/office/drawing/2014/main" id="{0EF4BFEB-58BD-0E49-A4B1-967E05E91E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7238" y="4037013"/>
            <a:ext cx="614362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</a:t>
            </a:r>
          </a:p>
        </p:txBody>
      </p:sp>
      <p:sp>
        <p:nvSpPr>
          <p:cNvPr id="50234" name="Rectangle 62">
            <a:extLst>
              <a:ext uri="{FF2B5EF4-FFF2-40B4-BE49-F238E27FC236}">
                <a16:creationId xmlns:a16="http://schemas.microsoft.com/office/drawing/2014/main" id="{AC8377B1-ABC3-D246-A8D1-C5A7079553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8638" y="3619500"/>
            <a:ext cx="614362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</a:t>
            </a:r>
          </a:p>
        </p:txBody>
      </p:sp>
      <p:sp>
        <p:nvSpPr>
          <p:cNvPr id="50235" name="Rectangle 63">
            <a:extLst>
              <a:ext uri="{FF2B5EF4-FFF2-40B4-BE49-F238E27FC236}">
                <a16:creationId xmlns:a16="http://schemas.microsoft.com/office/drawing/2014/main" id="{2CA11B84-E538-8842-B559-377E65C1C5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7938" y="3619500"/>
            <a:ext cx="614362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1</a:t>
            </a:r>
          </a:p>
        </p:txBody>
      </p:sp>
      <p:sp>
        <p:nvSpPr>
          <p:cNvPr id="50236" name="Rectangle 64">
            <a:extLst>
              <a:ext uri="{FF2B5EF4-FFF2-40B4-BE49-F238E27FC236}">
                <a16:creationId xmlns:a16="http://schemas.microsoft.com/office/drawing/2014/main" id="{6E52DF2A-0D8D-1F4C-97C9-8367037777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7238" y="3619500"/>
            <a:ext cx="614362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</a:t>
            </a:r>
          </a:p>
        </p:txBody>
      </p:sp>
      <p:sp>
        <p:nvSpPr>
          <p:cNvPr id="50237" name="Rectangle 65">
            <a:extLst>
              <a:ext uri="{FF2B5EF4-FFF2-40B4-BE49-F238E27FC236}">
                <a16:creationId xmlns:a16="http://schemas.microsoft.com/office/drawing/2014/main" id="{1378B8E7-2528-074A-BDA5-59D79DD976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8638" y="3230563"/>
            <a:ext cx="614362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</a:t>
            </a:r>
          </a:p>
        </p:txBody>
      </p:sp>
      <p:sp>
        <p:nvSpPr>
          <p:cNvPr id="50238" name="Rectangle 66">
            <a:extLst>
              <a:ext uri="{FF2B5EF4-FFF2-40B4-BE49-F238E27FC236}">
                <a16:creationId xmlns:a16="http://schemas.microsoft.com/office/drawing/2014/main" id="{7FCF2913-8110-964C-9C17-1401FA9CFF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7938" y="3230563"/>
            <a:ext cx="614362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1</a:t>
            </a:r>
            <a:endParaRPr lang="zh-TW" altLang="en-US" sz="2000" i="0"/>
          </a:p>
        </p:txBody>
      </p:sp>
      <p:sp>
        <p:nvSpPr>
          <p:cNvPr id="50239" name="Rectangle 67">
            <a:extLst>
              <a:ext uri="{FF2B5EF4-FFF2-40B4-BE49-F238E27FC236}">
                <a16:creationId xmlns:a16="http://schemas.microsoft.com/office/drawing/2014/main" id="{9622C1EC-99B6-4648-92B7-70D565D33A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7238" y="3230563"/>
            <a:ext cx="614362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</a:t>
            </a:r>
          </a:p>
        </p:txBody>
      </p:sp>
      <p:sp>
        <p:nvSpPr>
          <p:cNvPr id="50240" name="Rectangle 68">
            <a:extLst>
              <a:ext uri="{FF2B5EF4-FFF2-40B4-BE49-F238E27FC236}">
                <a16:creationId xmlns:a16="http://schemas.microsoft.com/office/drawing/2014/main" id="{FCD48770-62D3-C34A-8438-2E25DA2CFD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8638" y="2854325"/>
            <a:ext cx="614362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c</a:t>
            </a:r>
          </a:p>
        </p:txBody>
      </p:sp>
      <p:sp>
        <p:nvSpPr>
          <p:cNvPr id="50241" name="Rectangle 69">
            <a:extLst>
              <a:ext uri="{FF2B5EF4-FFF2-40B4-BE49-F238E27FC236}">
                <a16:creationId xmlns:a16="http://schemas.microsoft.com/office/drawing/2014/main" id="{D5E13F46-FCD5-D24F-8842-053F1C21CB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7938" y="2854325"/>
            <a:ext cx="614362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b</a:t>
            </a:r>
          </a:p>
        </p:txBody>
      </p:sp>
      <p:sp>
        <p:nvSpPr>
          <p:cNvPr id="50242" name="Rectangle 70">
            <a:extLst>
              <a:ext uri="{FF2B5EF4-FFF2-40B4-BE49-F238E27FC236}">
                <a16:creationId xmlns:a16="http://schemas.microsoft.com/office/drawing/2014/main" id="{D1E1CB0D-8382-6542-9AF1-354F97A637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7238" y="2854325"/>
            <a:ext cx="614362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a</a:t>
            </a:r>
          </a:p>
        </p:txBody>
      </p:sp>
      <p:sp>
        <p:nvSpPr>
          <p:cNvPr id="50243" name="Line 71">
            <a:extLst>
              <a:ext uri="{FF2B5EF4-FFF2-40B4-BE49-F238E27FC236}">
                <a16:creationId xmlns:a16="http://schemas.microsoft.com/office/drawing/2014/main" id="{95E41543-1F66-D645-B08C-2E1CC8E763C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911850" y="2854325"/>
            <a:ext cx="260350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244" name="Line 72">
            <a:extLst>
              <a:ext uri="{FF2B5EF4-FFF2-40B4-BE49-F238E27FC236}">
                <a16:creationId xmlns:a16="http://schemas.microsoft.com/office/drawing/2014/main" id="{1EDCCA24-39DE-924D-A9EB-6ACE2865E75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911850" y="3200400"/>
            <a:ext cx="26035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245" name="Line 73">
            <a:extLst>
              <a:ext uri="{FF2B5EF4-FFF2-40B4-BE49-F238E27FC236}">
                <a16:creationId xmlns:a16="http://schemas.microsoft.com/office/drawing/2014/main" id="{1E2DC49D-368D-7245-B5F1-794E19BF7574}"/>
              </a:ext>
            </a:extLst>
          </p:cNvPr>
          <p:cNvSpPr>
            <a:spLocks noChangeShapeType="1"/>
          </p:cNvSpPr>
          <p:nvPr/>
        </p:nvSpPr>
        <p:spPr bwMode="auto">
          <a:xfrm>
            <a:off x="5911850" y="2882900"/>
            <a:ext cx="0" cy="1584325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246" name="Line 74">
            <a:extLst>
              <a:ext uri="{FF2B5EF4-FFF2-40B4-BE49-F238E27FC236}">
                <a16:creationId xmlns:a16="http://schemas.microsoft.com/office/drawing/2014/main" id="{C1FBDD1A-9C46-1745-A623-5F0FF1FECE0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432550" y="2854325"/>
            <a:ext cx="0" cy="161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247" name="Line 75">
            <a:extLst>
              <a:ext uri="{FF2B5EF4-FFF2-40B4-BE49-F238E27FC236}">
                <a16:creationId xmlns:a16="http://schemas.microsoft.com/office/drawing/2014/main" id="{4EA04508-87F1-C142-AE9A-6D699D11F68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953250" y="2854325"/>
            <a:ext cx="0" cy="161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248" name="Line 76">
            <a:extLst>
              <a:ext uri="{FF2B5EF4-FFF2-40B4-BE49-F238E27FC236}">
                <a16:creationId xmlns:a16="http://schemas.microsoft.com/office/drawing/2014/main" id="{523A7549-3CEC-A445-804B-565ADBA49F28}"/>
              </a:ext>
            </a:extLst>
          </p:cNvPr>
          <p:cNvSpPr>
            <a:spLocks noChangeShapeType="1"/>
          </p:cNvSpPr>
          <p:nvPr/>
        </p:nvSpPr>
        <p:spPr bwMode="auto">
          <a:xfrm>
            <a:off x="8515350" y="2854325"/>
            <a:ext cx="0" cy="161290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249" name="Text Box 77">
            <a:extLst>
              <a:ext uri="{FF2B5EF4-FFF2-40B4-BE49-F238E27FC236}">
                <a16:creationId xmlns:a16="http://schemas.microsoft.com/office/drawing/2014/main" id="{FAE57CD9-3D73-174F-85A9-BEA3A7DF5E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40475" y="2384425"/>
            <a:ext cx="170973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2000" b="1" i="0">
                <a:latin typeface="Arial" panose="020B0604020202020204" pitchFamily="34" charset="0"/>
              </a:rPr>
              <a:t>R     S</a:t>
            </a:r>
          </a:p>
        </p:txBody>
      </p:sp>
      <p:sp>
        <p:nvSpPr>
          <p:cNvPr id="50250" name="Line 78">
            <a:extLst>
              <a:ext uri="{FF2B5EF4-FFF2-40B4-BE49-F238E27FC236}">
                <a16:creationId xmlns:a16="http://schemas.microsoft.com/office/drawing/2014/main" id="{8C991571-CB90-4748-9893-605F6B38EB13}"/>
              </a:ext>
            </a:extLst>
          </p:cNvPr>
          <p:cNvSpPr>
            <a:spLocks noChangeShapeType="1"/>
          </p:cNvSpPr>
          <p:nvPr/>
        </p:nvSpPr>
        <p:spPr bwMode="auto">
          <a:xfrm>
            <a:off x="5911850" y="4467225"/>
            <a:ext cx="260350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251" name="Rectangle 79">
            <a:extLst>
              <a:ext uri="{FF2B5EF4-FFF2-40B4-BE49-F238E27FC236}">
                <a16:creationId xmlns:a16="http://schemas.microsoft.com/office/drawing/2014/main" id="{304B3CDA-E13E-B84E-8547-0B39D27DE7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0038" y="4037013"/>
            <a:ext cx="614362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</a:t>
            </a:r>
          </a:p>
        </p:txBody>
      </p:sp>
      <p:sp>
        <p:nvSpPr>
          <p:cNvPr id="50252" name="Rectangle 80">
            <a:extLst>
              <a:ext uri="{FF2B5EF4-FFF2-40B4-BE49-F238E27FC236}">
                <a16:creationId xmlns:a16="http://schemas.microsoft.com/office/drawing/2014/main" id="{57866D5E-11C5-CE4F-A686-66FDAD81EC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18388" y="4037013"/>
            <a:ext cx="614362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Y</a:t>
            </a:r>
          </a:p>
        </p:txBody>
      </p:sp>
      <p:sp>
        <p:nvSpPr>
          <p:cNvPr id="50253" name="Rectangle 81">
            <a:extLst>
              <a:ext uri="{FF2B5EF4-FFF2-40B4-BE49-F238E27FC236}">
                <a16:creationId xmlns:a16="http://schemas.microsoft.com/office/drawing/2014/main" id="{02284217-9CB7-4840-8D18-B2468FF023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0038" y="3619500"/>
            <a:ext cx="614362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</a:t>
            </a:r>
          </a:p>
        </p:txBody>
      </p:sp>
      <p:sp>
        <p:nvSpPr>
          <p:cNvPr id="50254" name="Rectangle 82">
            <a:extLst>
              <a:ext uri="{FF2B5EF4-FFF2-40B4-BE49-F238E27FC236}">
                <a16:creationId xmlns:a16="http://schemas.microsoft.com/office/drawing/2014/main" id="{F350C920-68AE-B84D-91B3-15B8A60AFE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18388" y="3619500"/>
            <a:ext cx="614362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X</a:t>
            </a:r>
          </a:p>
        </p:txBody>
      </p:sp>
      <p:sp>
        <p:nvSpPr>
          <p:cNvPr id="50255" name="Rectangle 83">
            <a:extLst>
              <a:ext uri="{FF2B5EF4-FFF2-40B4-BE49-F238E27FC236}">
                <a16:creationId xmlns:a16="http://schemas.microsoft.com/office/drawing/2014/main" id="{8CAC72FF-095E-C347-AB89-12EDC83B94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0038" y="3230563"/>
            <a:ext cx="614362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</a:t>
            </a:r>
          </a:p>
        </p:txBody>
      </p:sp>
      <p:sp>
        <p:nvSpPr>
          <p:cNvPr id="50256" name="Rectangle 84">
            <a:extLst>
              <a:ext uri="{FF2B5EF4-FFF2-40B4-BE49-F238E27FC236}">
                <a16:creationId xmlns:a16="http://schemas.microsoft.com/office/drawing/2014/main" id="{A5B83351-8757-AD4D-9DB7-D8C08EEC23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18388" y="3230563"/>
            <a:ext cx="614362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X</a:t>
            </a:r>
            <a:endParaRPr lang="en-US" altLang="zh-TW" sz="2000" i="0"/>
          </a:p>
        </p:txBody>
      </p:sp>
      <p:sp>
        <p:nvSpPr>
          <p:cNvPr id="50257" name="Rectangle 85">
            <a:extLst>
              <a:ext uri="{FF2B5EF4-FFF2-40B4-BE49-F238E27FC236}">
                <a16:creationId xmlns:a16="http://schemas.microsoft.com/office/drawing/2014/main" id="{CCE4ABEA-6781-2146-BA6B-7FC60D3E88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0038" y="2854325"/>
            <a:ext cx="614362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e</a:t>
            </a:r>
          </a:p>
        </p:txBody>
      </p:sp>
      <p:sp>
        <p:nvSpPr>
          <p:cNvPr id="50258" name="Rectangle 86">
            <a:extLst>
              <a:ext uri="{FF2B5EF4-FFF2-40B4-BE49-F238E27FC236}">
                <a16:creationId xmlns:a16="http://schemas.microsoft.com/office/drawing/2014/main" id="{43C4402A-55E1-0D42-B00D-A2192CBEB5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9338" y="2854325"/>
            <a:ext cx="614362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d</a:t>
            </a:r>
          </a:p>
        </p:txBody>
      </p:sp>
      <p:sp>
        <p:nvSpPr>
          <p:cNvPr id="50259" name="Line 87">
            <a:extLst>
              <a:ext uri="{FF2B5EF4-FFF2-40B4-BE49-F238E27FC236}">
                <a16:creationId xmlns:a16="http://schemas.microsoft.com/office/drawing/2014/main" id="{CE9EBCD3-A151-E249-A884-9928603CCE5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473950" y="2854325"/>
            <a:ext cx="0" cy="161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260" name="Line 88">
            <a:extLst>
              <a:ext uri="{FF2B5EF4-FFF2-40B4-BE49-F238E27FC236}">
                <a16:creationId xmlns:a16="http://schemas.microsoft.com/office/drawing/2014/main" id="{AA2CB01F-11E6-1E41-8463-597F85EDE83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994650" y="2854325"/>
            <a:ext cx="0" cy="161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261" name="Rectangle 89">
            <a:extLst>
              <a:ext uri="{FF2B5EF4-FFF2-40B4-BE49-F238E27FC236}">
                <a16:creationId xmlns:a16="http://schemas.microsoft.com/office/drawing/2014/main" id="{5029CF3B-AC71-424F-A7E0-713201E8D5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2338" y="4049713"/>
            <a:ext cx="687387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Y</a:t>
            </a:r>
          </a:p>
        </p:txBody>
      </p:sp>
      <p:sp>
        <p:nvSpPr>
          <p:cNvPr id="50262" name="Rectangle 90">
            <a:extLst>
              <a:ext uri="{FF2B5EF4-FFF2-40B4-BE49-F238E27FC236}">
                <a16:creationId xmlns:a16="http://schemas.microsoft.com/office/drawing/2014/main" id="{9A268B33-09C4-8A4A-BE62-99D3376094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2338" y="3633788"/>
            <a:ext cx="687387" cy="415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Y</a:t>
            </a:r>
          </a:p>
        </p:txBody>
      </p:sp>
      <p:sp>
        <p:nvSpPr>
          <p:cNvPr id="50263" name="Rectangle 91">
            <a:extLst>
              <a:ext uri="{FF2B5EF4-FFF2-40B4-BE49-F238E27FC236}">
                <a16:creationId xmlns:a16="http://schemas.microsoft.com/office/drawing/2014/main" id="{F1FED13E-4E1E-4846-86A2-2E42EE0310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2338" y="3216275"/>
            <a:ext cx="687387" cy="41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X</a:t>
            </a:r>
          </a:p>
        </p:txBody>
      </p:sp>
      <p:sp>
        <p:nvSpPr>
          <p:cNvPr id="50264" name="Rectangle 92">
            <a:extLst>
              <a:ext uri="{FF2B5EF4-FFF2-40B4-BE49-F238E27FC236}">
                <a16:creationId xmlns:a16="http://schemas.microsoft.com/office/drawing/2014/main" id="{01317450-39A7-384C-A751-75AD938343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2338" y="2827338"/>
            <a:ext cx="687387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X</a:t>
            </a:r>
          </a:p>
        </p:txBody>
      </p:sp>
      <p:sp>
        <p:nvSpPr>
          <p:cNvPr id="50265" name="Rectangle 93">
            <a:extLst>
              <a:ext uri="{FF2B5EF4-FFF2-40B4-BE49-F238E27FC236}">
                <a16:creationId xmlns:a16="http://schemas.microsoft.com/office/drawing/2014/main" id="{FF50179F-A993-C14A-AE11-9D49627ED9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47900" y="2451100"/>
            <a:ext cx="614363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d</a:t>
            </a:r>
          </a:p>
        </p:txBody>
      </p:sp>
      <p:sp>
        <p:nvSpPr>
          <p:cNvPr id="50266" name="Line 94">
            <a:extLst>
              <a:ext uri="{FF2B5EF4-FFF2-40B4-BE49-F238E27FC236}">
                <a16:creationId xmlns:a16="http://schemas.microsoft.com/office/drawing/2014/main" id="{D5B22E2F-4535-D249-B0EC-2CB9BA7ECE9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266950" y="2451100"/>
            <a:ext cx="0" cy="23510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0267" name="Rectangle 95">
            <a:extLst>
              <a:ext uri="{FF2B5EF4-FFF2-40B4-BE49-F238E27FC236}">
                <a16:creationId xmlns:a16="http://schemas.microsoft.com/office/drawing/2014/main" id="{428C3912-7D84-5744-85E5-C7060C838D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2338" y="4398963"/>
            <a:ext cx="687387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>
                <a:sym typeface="Symbol" pitchFamily="2" charset="2"/>
              </a:rPr>
              <a:t>Y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Slide Number Placeholder 5">
            <a:extLst>
              <a:ext uri="{FF2B5EF4-FFF2-40B4-BE49-F238E27FC236}">
                <a16:creationId xmlns:a16="http://schemas.microsoft.com/office/drawing/2014/main" id="{12E968AB-3DD7-404B-BCCC-1B4F2308B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F6FD7BB-E137-9547-A08D-2079A7DB875E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36</a:t>
            </a:fld>
            <a:endParaRPr lang="en-US" altLang="zh-TW" sz="1400"/>
          </a:p>
        </p:txBody>
      </p:sp>
      <p:sp>
        <p:nvSpPr>
          <p:cNvPr id="51202" name="Rectangle 2">
            <a:extLst>
              <a:ext uri="{FF2B5EF4-FFF2-40B4-BE49-F238E27FC236}">
                <a16:creationId xmlns:a16="http://schemas.microsoft.com/office/drawing/2014/main" id="{7EF47DD8-C63E-E04C-88D9-8CA563F91A4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609600"/>
            <a:ext cx="7772400" cy="5486400"/>
          </a:xfrm>
        </p:spPr>
        <p:txBody>
          <a:bodyPr/>
          <a:lstStyle/>
          <a:p>
            <a:pPr eaLnBrk="1" hangingPunct="1"/>
            <a:r>
              <a:rPr lang="en-US" altLang="zh-TW"/>
              <a:t>Division</a:t>
            </a:r>
          </a:p>
          <a:p>
            <a:pPr lvl="1" eaLnBrk="1" hangingPunct="1"/>
            <a:r>
              <a:rPr lang="en-US" altLang="zh-TW"/>
              <a:t>The division operation is useful for expressing certain kinds of queries, for example, “find the names of sailors who have reserved all boats.</a:t>
            </a:r>
          </a:p>
          <a:p>
            <a:pPr lvl="1" eaLnBrk="1" hangingPunct="1"/>
            <a:r>
              <a:rPr lang="en-US" altLang="zh-TW"/>
              <a:t>Example</a:t>
            </a:r>
          </a:p>
          <a:p>
            <a:pPr lvl="2" eaLnBrk="1" hangingPunct="1"/>
            <a:r>
              <a:rPr lang="en-US" altLang="zh-TW"/>
              <a:t>Consider two relations A and B.</a:t>
            </a:r>
          </a:p>
          <a:p>
            <a:pPr lvl="2" eaLnBrk="1" hangingPunct="1"/>
            <a:r>
              <a:rPr lang="en-US" altLang="zh-TW"/>
              <a:t>A has exactly two fields x and y.</a:t>
            </a:r>
          </a:p>
          <a:p>
            <a:pPr lvl="2" eaLnBrk="1" hangingPunct="1"/>
            <a:r>
              <a:rPr lang="en-US" altLang="zh-TW"/>
              <a:t>B has just one field y, with the same domain as in A.</a:t>
            </a:r>
          </a:p>
          <a:p>
            <a:pPr lvl="2" eaLnBrk="1" hangingPunct="1"/>
            <a:r>
              <a:rPr lang="en-US" altLang="zh-TW"/>
              <a:t>The division operation A/B is the set of all x values (in the form of unary tuples) such that for every y value in a tuple of B, there is a tuple &lt;x,y&gt; in A.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Slide Number Placeholder 3">
            <a:extLst>
              <a:ext uri="{FF2B5EF4-FFF2-40B4-BE49-F238E27FC236}">
                <a16:creationId xmlns:a16="http://schemas.microsoft.com/office/drawing/2014/main" id="{A46DD63C-4755-7D47-A468-B32045933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3DB456F-93CD-F94A-8E4E-1F212D255F42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37</a:t>
            </a:fld>
            <a:endParaRPr lang="en-US" altLang="zh-TW" sz="1400"/>
          </a:p>
        </p:txBody>
      </p:sp>
      <p:grpSp>
        <p:nvGrpSpPr>
          <p:cNvPr id="52226" name="Group 2">
            <a:extLst>
              <a:ext uri="{FF2B5EF4-FFF2-40B4-BE49-F238E27FC236}">
                <a16:creationId xmlns:a16="http://schemas.microsoft.com/office/drawing/2014/main" id="{6E212006-C0A2-F040-BC64-E8D9522ECA99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823913"/>
            <a:ext cx="2286000" cy="4586287"/>
            <a:chOff x="816" y="1152"/>
            <a:chExt cx="1440" cy="2889"/>
          </a:xfrm>
        </p:grpSpPr>
        <p:sp>
          <p:nvSpPr>
            <p:cNvPr id="52249" name="Rectangle 3">
              <a:extLst>
                <a:ext uri="{FF2B5EF4-FFF2-40B4-BE49-F238E27FC236}">
                  <a16:creationId xmlns:a16="http://schemas.microsoft.com/office/drawing/2014/main" id="{3326E0BA-43A0-B34E-8816-847A085DAF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4" y="3504"/>
              <a:ext cx="1104" cy="480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52250" name="Rectangle 4">
              <a:extLst>
                <a:ext uri="{FF2B5EF4-FFF2-40B4-BE49-F238E27FC236}">
                  <a16:creationId xmlns:a16="http://schemas.microsoft.com/office/drawing/2014/main" id="{BBF4F6F6-D660-E841-A890-EC629558FF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" y="1392"/>
              <a:ext cx="1104" cy="480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52251" name="Rectangle 5">
              <a:extLst>
                <a:ext uri="{FF2B5EF4-FFF2-40B4-BE49-F238E27FC236}">
                  <a16:creationId xmlns:a16="http://schemas.microsoft.com/office/drawing/2014/main" id="{BF28C839-3BDA-4F43-BA33-8145113460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1641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2</a:t>
              </a:r>
            </a:p>
          </p:txBody>
        </p:sp>
        <p:sp>
          <p:nvSpPr>
            <p:cNvPr id="52252" name="Rectangle 6">
              <a:extLst>
                <a:ext uri="{FF2B5EF4-FFF2-40B4-BE49-F238E27FC236}">
                  <a16:creationId xmlns:a16="http://schemas.microsoft.com/office/drawing/2014/main" id="{230786FA-C24C-1044-B1FE-BC3D0F922B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1641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52253" name="Rectangle 7">
              <a:extLst>
                <a:ext uri="{FF2B5EF4-FFF2-40B4-BE49-F238E27FC236}">
                  <a16:creationId xmlns:a16="http://schemas.microsoft.com/office/drawing/2014/main" id="{1ACAF2EB-08F2-0540-A273-B64FF45C37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1401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52254" name="Rectangle 8">
              <a:extLst>
                <a:ext uri="{FF2B5EF4-FFF2-40B4-BE49-F238E27FC236}">
                  <a16:creationId xmlns:a16="http://schemas.microsoft.com/office/drawing/2014/main" id="{70C0FBC2-31B9-AE47-B6C8-5E9D244270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1401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52255" name="Rectangle 9">
              <a:extLst>
                <a:ext uri="{FF2B5EF4-FFF2-40B4-BE49-F238E27FC236}">
                  <a16:creationId xmlns:a16="http://schemas.microsoft.com/office/drawing/2014/main" id="{B270AF85-10F6-FD43-8A34-AC303F6E69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1152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y</a:t>
              </a:r>
            </a:p>
          </p:txBody>
        </p:sp>
        <p:sp>
          <p:nvSpPr>
            <p:cNvPr id="52256" name="Rectangle 10">
              <a:extLst>
                <a:ext uri="{FF2B5EF4-FFF2-40B4-BE49-F238E27FC236}">
                  <a16:creationId xmlns:a16="http://schemas.microsoft.com/office/drawing/2014/main" id="{DDD77B5C-7E87-4B43-BDC9-5939267B71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1152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x</a:t>
              </a:r>
            </a:p>
          </p:txBody>
        </p:sp>
        <p:sp>
          <p:nvSpPr>
            <p:cNvPr id="52257" name="Line 11">
              <a:extLst>
                <a:ext uri="{FF2B5EF4-FFF2-40B4-BE49-F238E27FC236}">
                  <a16:creationId xmlns:a16="http://schemas.microsoft.com/office/drawing/2014/main" id="{EA8F3115-8DC9-CE44-B637-9FBDE71AFA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8" y="1161"/>
              <a:ext cx="86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58" name="Line 12">
              <a:extLst>
                <a:ext uri="{FF2B5EF4-FFF2-40B4-BE49-F238E27FC236}">
                  <a16:creationId xmlns:a16="http://schemas.microsoft.com/office/drawing/2014/main" id="{3C44491E-0D98-8C4B-8627-D92E26F332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8" y="1401"/>
              <a:ext cx="864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59" name="Line 13">
              <a:extLst>
                <a:ext uri="{FF2B5EF4-FFF2-40B4-BE49-F238E27FC236}">
                  <a16:creationId xmlns:a16="http://schemas.microsoft.com/office/drawing/2014/main" id="{90E5B3AF-DF2E-2948-989F-4ACFB55439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48" y="1161"/>
              <a:ext cx="0" cy="288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60" name="Line 14">
              <a:extLst>
                <a:ext uri="{FF2B5EF4-FFF2-40B4-BE49-F238E27FC236}">
                  <a16:creationId xmlns:a16="http://schemas.microsoft.com/office/drawing/2014/main" id="{BB7791F7-D2EE-4544-A911-E6D6663C90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680" y="1161"/>
              <a:ext cx="0" cy="288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61" name="Line 15">
              <a:extLst>
                <a:ext uri="{FF2B5EF4-FFF2-40B4-BE49-F238E27FC236}">
                  <a16:creationId xmlns:a16="http://schemas.microsoft.com/office/drawing/2014/main" id="{F979C248-E6C4-B048-A10A-C3DAA43BF6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112" y="1161"/>
              <a:ext cx="0" cy="288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62" name="Line 16">
              <a:extLst>
                <a:ext uri="{FF2B5EF4-FFF2-40B4-BE49-F238E27FC236}">
                  <a16:creationId xmlns:a16="http://schemas.microsoft.com/office/drawing/2014/main" id="{149D93D7-FB6A-AF47-838A-B7821D0BFF0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48" y="4041"/>
              <a:ext cx="86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63" name="Text Box 17">
              <a:extLst>
                <a:ext uri="{FF2B5EF4-FFF2-40B4-BE49-F238E27FC236}">
                  <a16:creationId xmlns:a16="http://schemas.microsoft.com/office/drawing/2014/main" id="{C46DDACF-E870-D347-80EE-E0925D9750E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6" y="2409"/>
              <a:ext cx="432" cy="3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600" b="1" i="0">
                  <a:latin typeface="Arial" panose="020B0604020202020204" pitchFamily="34" charset="0"/>
                </a:rPr>
                <a:t>A</a:t>
              </a:r>
            </a:p>
          </p:txBody>
        </p:sp>
        <p:sp>
          <p:nvSpPr>
            <p:cNvPr id="52264" name="Rectangle 18">
              <a:extLst>
                <a:ext uri="{FF2B5EF4-FFF2-40B4-BE49-F238E27FC236}">
                  <a16:creationId xmlns:a16="http://schemas.microsoft.com/office/drawing/2014/main" id="{7B9A8BB2-2115-C14D-BE9E-AE48B51BBA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2140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52265" name="Rectangle 19">
              <a:extLst>
                <a:ext uri="{FF2B5EF4-FFF2-40B4-BE49-F238E27FC236}">
                  <a16:creationId xmlns:a16="http://schemas.microsoft.com/office/drawing/2014/main" id="{3D0A361D-2BF1-5741-85C4-4858948B7B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2140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52266" name="Rectangle 20">
              <a:extLst>
                <a:ext uri="{FF2B5EF4-FFF2-40B4-BE49-F238E27FC236}">
                  <a16:creationId xmlns:a16="http://schemas.microsoft.com/office/drawing/2014/main" id="{53AA87B4-2C5C-5D44-AB59-78F8E636D1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1881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3</a:t>
              </a:r>
            </a:p>
          </p:txBody>
        </p:sp>
        <p:sp>
          <p:nvSpPr>
            <p:cNvPr id="52267" name="Rectangle 21">
              <a:extLst>
                <a:ext uri="{FF2B5EF4-FFF2-40B4-BE49-F238E27FC236}">
                  <a16:creationId xmlns:a16="http://schemas.microsoft.com/office/drawing/2014/main" id="{BF408984-2F6F-5144-AB9E-330DE21A4F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1881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52268" name="Rectangle 22">
              <a:extLst>
                <a:ext uri="{FF2B5EF4-FFF2-40B4-BE49-F238E27FC236}">
                  <a16:creationId xmlns:a16="http://schemas.microsoft.com/office/drawing/2014/main" id="{1A445DA8-E07F-BB41-A47C-E7FD1EF7B5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2668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52269" name="Rectangle 23">
              <a:extLst>
                <a:ext uri="{FF2B5EF4-FFF2-40B4-BE49-F238E27FC236}">
                  <a16:creationId xmlns:a16="http://schemas.microsoft.com/office/drawing/2014/main" id="{5786F891-C318-434C-BF2A-C99ABAC6AB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2668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</a:t>
              </a:r>
            </a:p>
          </p:txBody>
        </p:sp>
        <p:sp>
          <p:nvSpPr>
            <p:cNvPr id="52270" name="Rectangle 24">
              <a:extLst>
                <a:ext uri="{FF2B5EF4-FFF2-40B4-BE49-F238E27FC236}">
                  <a16:creationId xmlns:a16="http://schemas.microsoft.com/office/drawing/2014/main" id="{A11E6522-8B4D-DA43-B28E-05B164AA1D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2409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52271" name="Rectangle 25">
              <a:extLst>
                <a:ext uri="{FF2B5EF4-FFF2-40B4-BE49-F238E27FC236}">
                  <a16:creationId xmlns:a16="http://schemas.microsoft.com/office/drawing/2014/main" id="{FCD734A1-EC40-174B-8EFF-A604D69EB5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2409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</a:t>
              </a:r>
            </a:p>
          </p:txBody>
        </p:sp>
        <p:sp>
          <p:nvSpPr>
            <p:cNvPr id="52272" name="Rectangle 26">
              <a:extLst>
                <a:ext uri="{FF2B5EF4-FFF2-40B4-BE49-F238E27FC236}">
                  <a16:creationId xmlns:a16="http://schemas.microsoft.com/office/drawing/2014/main" id="{0F6EFDD5-B445-4744-8B28-3F8DD84C57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3196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4</a:t>
              </a:r>
            </a:p>
          </p:txBody>
        </p:sp>
        <p:sp>
          <p:nvSpPr>
            <p:cNvPr id="52273" name="Rectangle 27">
              <a:extLst>
                <a:ext uri="{FF2B5EF4-FFF2-40B4-BE49-F238E27FC236}">
                  <a16:creationId xmlns:a16="http://schemas.microsoft.com/office/drawing/2014/main" id="{2388672B-A7CD-B746-B1F0-F9A0F80F07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3196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</a:t>
              </a:r>
            </a:p>
          </p:txBody>
        </p:sp>
        <p:sp>
          <p:nvSpPr>
            <p:cNvPr id="52274" name="Rectangle 28">
              <a:extLst>
                <a:ext uri="{FF2B5EF4-FFF2-40B4-BE49-F238E27FC236}">
                  <a16:creationId xmlns:a16="http://schemas.microsoft.com/office/drawing/2014/main" id="{0CA5A90E-6E2B-834A-9D3C-EC8FFFE0D3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2937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3</a:t>
              </a:r>
            </a:p>
          </p:txBody>
        </p:sp>
        <p:sp>
          <p:nvSpPr>
            <p:cNvPr id="52275" name="Rectangle 29">
              <a:extLst>
                <a:ext uri="{FF2B5EF4-FFF2-40B4-BE49-F238E27FC236}">
                  <a16:creationId xmlns:a16="http://schemas.microsoft.com/office/drawing/2014/main" id="{138EC635-63B9-4446-B564-00B16E5C62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2937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</a:t>
              </a:r>
            </a:p>
          </p:txBody>
        </p:sp>
        <p:sp>
          <p:nvSpPr>
            <p:cNvPr id="52276" name="Rectangle 30">
              <a:extLst>
                <a:ext uri="{FF2B5EF4-FFF2-40B4-BE49-F238E27FC236}">
                  <a16:creationId xmlns:a16="http://schemas.microsoft.com/office/drawing/2014/main" id="{38F790CB-CBCC-AA40-8189-E0F0DA548F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3724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2</a:t>
              </a:r>
            </a:p>
          </p:txBody>
        </p:sp>
        <p:sp>
          <p:nvSpPr>
            <p:cNvPr id="52277" name="Rectangle 31">
              <a:extLst>
                <a:ext uri="{FF2B5EF4-FFF2-40B4-BE49-F238E27FC236}">
                  <a16:creationId xmlns:a16="http://schemas.microsoft.com/office/drawing/2014/main" id="{6ABC9B52-6B7E-354C-BA21-4455EF42CD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3724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</a:t>
              </a:r>
            </a:p>
          </p:txBody>
        </p:sp>
        <p:sp>
          <p:nvSpPr>
            <p:cNvPr id="52278" name="Rectangle 32">
              <a:extLst>
                <a:ext uri="{FF2B5EF4-FFF2-40B4-BE49-F238E27FC236}">
                  <a16:creationId xmlns:a16="http://schemas.microsoft.com/office/drawing/2014/main" id="{928CB75E-1936-1A4B-8AC3-2545029B29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3465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52279" name="Rectangle 33">
              <a:extLst>
                <a:ext uri="{FF2B5EF4-FFF2-40B4-BE49-F238E27FC236}">
                  <a16:creationId xmlns:a16="http://schemas.microsoft.com/office/drawing/2014/main" id="{87EFCE1D-63F3-E244-803D-4074D33487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3465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</a:t>
              </a:r>
            </a:p>
          </p:txBody>
        </p:sp>
      </p:grpSp>
      <p:grpSp>
        <p:nvGrpSpPr>
          <p:cNvPr id="52227" name="Group 34">
            <a:extLst>
              <a:ext uri="{FF2B5EF4-FFF2-40B4-BE49-F238E27FC236}">
                <a16:creationId xmlns:a16="http://schemas.microsoft.com/office/drawing/2014/main" id="{71359A0F-C0EF-4B4B-87D4-0307437F24DA}"/>
              </a:ext>
            </a:extLst>
          </p:cNvPr>
          <p:cNvGrpSpPr>
            <a:grpSpLocks/>
          </p:cNvGrpSpPr>
          <p:nvPr/>
        </p:nvGrpSpPr>
        <p:grpSpPr bwMode="auto">
          <a:xfrm>
            <a:off x="3943350" y="838200"/>
            <a:ext cx="1238250" cy="1309688"/>
            <a:chOff x="2484" y="2121"/>
            <a:chExt cx="780" cy="825"/>
          </a:xfrm>
        </p:grpSpPr>
        <p:sp>
          <p:nvSpPr>
            <p:cNvPr id="52240" name="Rectangle 35">
              <a:extLst>
                <a:ext uri="{FF2B5EF4-FFF2-40B4-BE49-F238E27FC236}">
                  <a16:creationId xmlns:a16="http://schemas.microsoft.com/office/drawing/2014/main" id="{403525E6-5A6A-4C44-AAC5-1B860CFC76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8" y="2649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2</a:t>
              </a:r>
            </a:p>
          </p:txBody>
        </p:sp>
        <p:sp>
          <p:nvSpPr>
            <p:cNvPr id="52241" name="Rectangle 36">
              <a:extLst>
                <a:ext uri="{FF2B5EF4-FFF2-40B4-BE49-F238E27FC236}">
                  <a16:creationId xmlns:a16="http://schemas.microsoft.com/office/drawing/2014/main" id="{E85F812D-5601-4443-8021-A60DB17166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8" y="2390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52242" name="Rectangle 37">
              <a:extLst>
                <a:ext uri="{FF2B5EF4-FFF2-40B4-BE49-F238E27FC236}">
                  <a16:creationId xmlns:a16="http://schemas.microsoft.com/office/drawing/2014/main" id="{58924AF8-69F6-8E4F-B84F-2557B56FF9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8" y="2121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y</a:t>
              </a:r>
            </a:p>
          </p:txBody>
        </p:sp>
        <p:sp>
          <p:nvSpPr>
            <p:cNvPr id="52243" name="Line 38">
              <a:extLst>
                <a:ext uri="{FF2B5EF4-FFF2-40B4-BE49-F238E27FC236}">
                  <a16:creationId xmlns:a16="http://schemas.microsoft.com/office/drawing/2014/main" id="{D66B753F-9C8C-4647-AFA2-E23DC9DE88D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8" y="2121"/>
              <a:ext cx="38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44" name="Line 39">
              <a:extLst>
                <a:ext uri="{FF2B5EF4-FFF2-40B4-BE49-F238E27FC236}">
                  <a16:creationId xmlns:a16="http://schemas.microsoft.com/office/drawing/2014/main" id="{AEFF4B80-6245-5644-8CA6-6BF421B1CA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68" y="2361"/>
              <a:ext cx="384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45" name="Line 40">
              <a:extLst>
                <a:ext uri="{FF2B5EF4-FFF2-40B4-BE49-F238E27FC236}">
                  <a16:creationId xmlns:a16="http://schemas.microsoft.com/office/drawing/2014/main" id="{C719F603-8C25-AE42-A60F-E776CCC3D01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264" y="2121"/>
              <a:ext cx="0" cy="81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46" name="Line 41">
              <a:extLst>
                <a:ext uri="{FF2B5EF4-FFF2-40B4-BE49-F238E27FC236}">
                  <a16:creationId xmlns:a16="http://schemas.microsoft.com/office/drawing/2014/main" id="{35A1F3E3-75BA-824A-93BF-A51D5A52B3F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8" y="2937"/>
              <a:ext cx="39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47" name="Text Box 42">
              <a:extLst>
                <a:ext uri="{FF2B5EF4-FFF2-40B4-BE49-F238E27FC236}">
                  <a16:creationId xmlns:a16="http://schemas.microsoft.com/office/drawing/2014/main" id="{DB43C691-E863-F649-8E6D-29E91DBEF6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84" y="2361"/>
              <a:ext cx="384" cy="3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600" b="1" i="0">
                  <a:latin typeface="Arial" panose="020B0604020202020204" pitchFamily="34" charset="0"/>
                </a:rPr>
                <a:t>B</a:t>
              </a:r>
            </a:p>
          </p:txBody>
        </p:sp>
        <p:sp>
          <p:nvSpPr>
            <p:cNvPr id="52248" name="Line 43">
              <a:extLst>
                <a:ext uri="{FF2B5EF4-FFF2-40B4-BE49-F238E27FC236}">
                  <a16:creationId xmlns:a16="http://schemas.microsoft.com/office/drawing/2014/main" id="{F40AE275-FE67-4B47-8CFE-A1277540E0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8" y="2121"/>
              <a:ext cx="0" cy="81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2228" name="Group 44">
            <a:extLst>
              <a:ext uri="{FF2B5EF4-FFF2-40B4-BE49-F238E27FC236}">
                <a16:creationId xmlns:a16="http://schemas.microsoft.com/office/drawing/2014/main" id="{894A88B6-9179-1540-AF14-B854B581D20A}"/>
              </a:ext>
            </a:extLst>
          </p:cNvPr>
          <p:cNvGrpSpPr>
            <a:grpSpLocks/>
          </p:cNvGrpSpPr>
          <p:nvPr/>
        </p:nvGrpSpPr>
        <p:grpSpPr bwMode="auto">
          <a:xfrm>
            <a:off x="5867400" y="838200"/>
            <a:ext cx="1676400" cy="1309688"/>
            <a:chOff x="3696" y="2121"/>
            <a:chExt cx="1056" cy="825"/>
          </a:xfrm>
        </p:grpSpPr>
        <p:sp>
          <p:nvSpPr>
            <p:cNvPr id="52231" name="Rectangle 45">
              <a:extLst>
                <a:ext uri="{FF2B5EF4-FFF2-40B4-BE49-F238E27FC236}">
                  <a16:creationId xmlns:a16="http://schemas.microsoft.com/office/drawing/2014/main" id="{BC07D94E-F7B3-914E-A978-8687A40D90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56" y="2649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</a:t>
              </a:r>
            </a:p>
          </p:txBody>
        </p:sp>
        <p:sp>
          <p:nvSpPr>
            <p:cNvPr id="52232" name="Rectangle 46">
              <a:extLst>
                <a:ext uri="{FF2B5EF4-FFF2-40B4-BE49-F238E27FC236}">
                  <a16:creationId xmlns:a16="http://schemas.microsoft.com/office/drawing/2014/main" id="{371CF1C9-443E-844F-B34B-800E49A685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56" y="2390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52233" name="Rectangle 47">
              <a:extLst>
                <a:ext uri="{FF2B5EF4-FFF2-40B4-BE49-F238E27FC236}">
                  <a16:creationId xmlns:a16="http://schemas.microsoft.com/office/drawing/2014/main" id="{5BEFA407-7BC7-7147-A019-5036DC2E2B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56" y="2121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x</a:t>
              </a:r>
            </a:p>
          </p:txBody>
        </p:sp>
        <p:sp>
          <p:nvSpPr>
            <p:cNvPr id="52234" name="Line 48">
              <a:extLst>
                <a:ext uri="{FF2B5EF4-FFF2-40B4-BE49-F238E27FC236}">
                  <a16:creationId xmlns:a16="http://schemas.microsoft.com/office/drawing/2014/main" id="{1FDA7B4E-3EC5-C14A-B36D-B16E360EB48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56" y="2121"/>
              <a:ext cx="38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35" name="Line 49">
              <a:extLst>
                <a:ext uri="{FF2B5EF4-FFF2-40B4-BE49-F238E27FC236}">
                  <a16:creationId xmlns:a16="http://schemas.microsoft.com/office/drawing/2014/main" id="{DB598685-3E31-ED40-9C12-757ECD13749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56" y="2361"/>
              <a:ext cx="384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36" name="Line 50">
              <a:extLst>
                <a:ext uri="{FF2B5EF4-FFF2-40B4-BE49-F238E27FC236}">
                  <a16:creationId xmlns:a16="http://schemas.microsoft.com/office/drawing/2014/main" id="{CAF74F2F-FE29-8744-ABD6-6D0702E75BC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52" y="2121"/>
              <a:ext cx="0" cy="81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37" name="Line 51">
              <a:extLst>
                <a:ext uri="{FF2B5EF4-FFF2-40B4-BE49-F238E27FC236}">
                  <a16:creationId xmlns:a16="http://schemas.microsoft.com/office/drawing/2014/main" id="{E3D05D1D-821E-CC42-A551-C1461EDBD4C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56" y="2937"/>
              <a:ext cx="39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238" name="Text Box 52">
              <a:extLst>
                <a:ext uri="{FF2B5EF4-FFF2-40B4-BE49-F238E27FC236}">
                  <a16:creationId xmlns:a16="http://schemas.microsoft.com/office/drawing/2014/main" id="{D7D0EB53-D06C-AE4A-9CE6-7A438B379A8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96" y="2361"/>
              <a:ext cx="636" cy="3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600" b="1" i="0">
                  <a:latin typeface="Arial" panose="020B0604020202020204" pitchFamily="34" charset="0"/>
                </a:rPr>
                <a:t>A / B</a:t>
              </a:r>
            </a:p>
          </p:txBody>
        </p:sp>
        <p:sp>
          <p:nvSpPr>
            <p:cNvPr id="52239" name="Line 53">
              <a:extLst>
                <a:ext uri="{FF2B5EF4-FFF2-40B4-BE49-F238E27FC236}">
                  <a16:creationId xmlns:a16="http://schemas.microsoft.com/office/drawing/2014/main" id="{840F843D-D0BD-2046-A709-B9873E8A3D4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56" y="2121"/>
              <a:ext cx="0" cy="81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52229" name="Text Box 54">
            <a:extLst>
              <a:ext uri="{FF2B5EF4-FFF2-40B4-BE49-F238E27FC236}">
                <a16:creationId xmlns:a16="http://schemas.microsoft.com/office/drawing/2014/main" id="{5AF93E5A-C57F-0243-AE7A-FBF177F8E2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8325" y="2757488"/>
            <a:ext cx="1841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 sz="2000" i="0"/>
          </a:p>
        </p:txBody>
      </p:sp>
      <p:sp>
        <p:nvSpPr>
          <p:cNvPr id="52230" name="Text Box 55">
            <a:extLst>
              <a:ext uri="{FF2B5EF4-FFF2-40B4-BE49-F238E27FC236}">
                <a16:creationId xmlns:a16="http://schemas.microsoft.com/office/drawing/2014/main" id="{CF22310F-E10B-394D-84FD-BD3DF2A2C4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0" y="3048000"/>
            <a:ext cx="5045075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000" i="0"/>
              <a:t>The division operation A/B is the set of all x values (in the form of unary tuples) such that for every y value in a tuple of B, there is a tuple &lt;x,y&gt; in A.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Slide Number Placeholder 3">
            <a:extLst>
              <a:ext uri="{FF2B5EF4-FFF2-40B4-BE49-F238E27FC236}">
                <a16:creationId xmlns:a16="http://schemas.microsoft.com/office/drawing/2014/main" id="{F689F2D8-2318-5B40-B8B8-8957C586E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6ED0E85-1252-8440-A54D-D8E34EBA141B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38</a:t>
            </a:fld>
            <a:endParaRPr lang="en-US" altLang="zh-TW" sz="1400"/>
          </a:p>
        </p:txBody>
      </p:sp>
      <p:grpSp>
        <p:nvGrpSpPr>
          <p:cNvPr id="53250" name="Group 2">
            <a:extLst>
              <a:ext uri="{FF2B5EF4-FFF2-40B4-BE49-F238E27FC236}">
                <a16:creationId xmlns:a16="http://schemas.microsoft.com/office/drawing/2014/main" id="{98566C92-367B-8F40-BFC6-55A37E4B7C29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823913"/>
            <a:ext cx="2286000" cy="4586287"/>
            <a:chOff x="816" y="1152"/>
            <a:chExt cx="1440" cy="2889"/>
          </a:xfrm>
        </p:grpSpPr>
        <p:sp>
          <p:nvSpPr>
            <p:cNvPr id="53273" name="Rectangle 3">
              <a:extLst>
                <a:ext uri="{FF2B5EF4-FFF2-40B4-BE49-F238E27FC236}">
                  <a16:creationId xmlns:a16="http://schemas.microsoft.com/office/drawing/2014/main" id="{0894F6C0-B5C1-DE4B-B731-65C0AD79FA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4" y="3504"/>
              <a:ext cx="1104" cy="480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53274" name="Rectangle 4">
              <a:extLst>
                <a:ext uri="{FF2B5EF4-FFF2-40B4-BE49-F238E27FC236}">
                  <a16:creationId xmlns:a16="http://schemas.microsoft.com/office/drawing/2014/main" id="{11B5044B-DE98-8049-93B3-B50B64C2FC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" y="1392"/>
              <a:ext cx="1104" cy="480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53275" name="Rectangle 5">
              <a:extLst>
                <a:ext uri="{FF2B5EF4-FFF2-40B4-BE49-F238E27FC236}">
                  <a16:creationId xmlns:a16="http://schemas.microsoft.com/office/drawing/2014/main" id="{BF81EF4E-FC65-DC4A-974A-FFC11A939A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1641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2</a:t>
              </a:r>
            </a:p>
          </p:txBody>
        </p:sp>
        <p:sp>
          <p:nvSpPr>
            <p:cNvPr id="53276" name="Rectangle 6">
              <a:extLst>
                <a:ext uri="{FF2B5EF4-FFF2-40B4-BE49-F238E27FC236}">
                  <a16:creationId xmlns:a16="http://schemas.microsoft.com/office/drawing/2014/main" id="{DEBB4CE4-1D7D-5B4D-8802-209C3190AE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1641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53277" name="Rectangle 7">
              <a:extLst>
                <a:ext uri="{FF2B5EF4-FFF2-40B4-BE49-F238E27FC236}">
                  <a16:creationId xmlns:a16="http://schemas.microsoft.com/office/drawing/2014/main" id="{9F3B603F-D890-5640-8068-CCCFB63FCE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1401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53278" name="Rectangle 8">
              <a:extLst>
                <a:ext uri="{FF2B5EF4-FFF2-40B4-BE49-F238E27FC236}">
                  <a16:creationId xmlns:a16="http://schemas.microsoft.com/office/drawing/2014/main" id="{07928FD4-0C1F-8246-9CA0-F489D98F76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1401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53279" name="Rectangle 9">
              <a:extLst>
                <a:ext uri="{FF2B5EF4-FFF2-40B4-BE49-F238E27FC236}">
                  <a16:creationId xmlns:a16="http://schemas.microsoft.com/office/drawing/2014/main" id="{8A89EF96-D38E-7448-96F4-47EA45A7CC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1152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y</a:t>
              </a:r>
            </a:p>
          </p:txBody>
        </p:sp>
        <p:sp>
          <p:nvSpPr>
            <p:cNvPr id="53280" name="Rectangle 10">
              <a:extLst>
                <a:ext uri="{FF2B5EF4-FFF2-40B4-BE49-F238E27FC236}">
                  <a16:creationId xmlns:a16="http://schemas.microsoft.com/office/drawing/2014/main" id="{209F84D1-2DFD-174F-80EF-FD5966502E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1152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x</a:t>
              </a:r>
            </a:p>
          </p:txBody>
        </p:sp>
        <p:sp>
          <p:nvSpPr>
            <p:cNvPr id="53281" name="Line 11">
              <a:extLst>
                <a:ext uri="{FF2B5EF4-FFF2-40B4-BE49-F238E27FC236}">
                  <a16:creationId xmlns:a16="http://schemas.microsoft.com/office/drawing/2014/main" id="{B61C6161-C084-AD43-BC78-27F99ED5284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8" y="1161"/>
              <a:ext cx="86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82" name="Line 12">
              <a:extLst>
                <a:ext uri="{FF2B5EF4-FFF2-40B4-BE49-F238E27FC236}">
                  <a16:creationId xmlns:a16="http://schemas.microsoft.com/office/drawing/2014/main" id="{2E90BA59-131C-D042-B21D-067554D852E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8" y="1401"/>
              <a:ext cx="864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83" name="Line 13">
              <a:extLst>
                <a:ext uri="{FF2B5EF4-FFF2-40B4-BE49-F238E27FC236}">
                  <a16:creationId xmlns:a16="http://schemas.microsoft.com/office/drawing/2014/main" id="{CCB98F44-1E9A-5B4F-BBD4-69F6238BBE1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48" y="1161"/>
              <a:ext cx="0" cy="288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84" name="Line 14">
              <a:extLst>
                <a:ext uri="{FF2B5EF4-FFF2-40B4-BE49-F238E27FC236}">
                  <a16:creationId xmlns:a16="http://schemas.microsoft.com/office/drawing/2014/main" id="{4F5A378E-D182-2B42-B3CB-B975D407E2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680" y="1161"/>
              <a:ext cx="0" cy="288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85" name="Line 15">
              <a:extLst>
                <a:ext uri="{FF2B5EF4-FFF2-40B4-BE49-F238E27FC236}">
                  <a16:creationId xmlns:a16="http://schemas.microsoft.com/office/drawing/2014/main" id="{E1CC9619-0875-704E-B672-F832767A5B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112" y="1161"/>
              <a:ext cx="0" cy="288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86" name="Line 16">
              <a:extLst>
                <a:ext uri="{FF2B5EF4-FFF2-40B4-BE49-F238E27FC236}">
                  <a16:creationId xmlns:a16="http://schemas.microsoft.com/office/drawing/2014/main" id="{405B41FA-4462-0A46-97DD-6B898161BB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48" y="4041"/>
              <a:ext cx="86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87" name="Text Box 17">
              <a:extLst>
                <a:ext uri="{FF2B5EF4-FFF2-40B4-BE49-F238E27FC236}">
                  <a16:creationId xmlns:a16="http://schemas.microsoft.com/office/drawing/2014/main" id="{B2B867B3-D5CA-1840-81CE-1CC7C68B2D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6" y="2409"/>
              <a:ext cx="432" cy="3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600" b="1" i="0">
                  <a:latin typeface="Arial" panose="020B0604020202020204" pitchFamily="34" charset="0"/>
                </a:rPr>
                <a:t>A</a:t>
              </a:r>
            </a:p>
          </p:txBody>
        </p:sp>
        <p:sp>
          <p:nvSpPr>
            <p:cNvPr id="53288" name="Rectangle 18">
              <a:extLst>
                <a:ext uri="{FF2B5EF4-FFF2-40B4-BE49-F238E27FC236}">
                  <a16:creationId xmlns:a16="http://schemas.microsoft.com/office/drawing/2014/main" id="{5FBFBED1-173C-DE40-B102-980AEFED14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2140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53289" name="Rectangle 19">
              <a:extLst>
                <a:ext uri="{FF2B5EF4-FFF2-40B4-BE49-F238E27FC236}">
                  <a16:creationId xmlns:a16="http://schemas.microsoft.com/office/drawing/2014/main" id="{FA606CD8-CE40-2B41-9F3D-931496722D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2140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53290" name="Rectangle 20">
              <a:extLst>
                <a:ext uri="{FF2B5EF4-FFF2-40B4-BE49-F238E27FC236}">
                  <a16:creationId xmlns:a16="http://schemas.microsoft.com/office/drawing/2014/main" id="{EA3300BE-E2DB-A24F-98CA-F97B099762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1881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3</a:t>
              </a:r>
            </a:p>
          </p:txBody>
        </p:sp>
        <p:sp>
          <p:nvSpPr>
            <p:cNvPr id="53291" name="Rectangle 21">
              <a:extLst>
                <a:ext uri="{FF2B5EF4-FFF2-40B4-BE49-F238E27FC236}">
                  <a16:creationId xmlns:a16="http://schemas.microsoft.com/office/drawing/2014/main" id="{DDA5BE14-CE5A-964C-B892-9E0750B1FF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1881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53292" name="Rectangle 22">
              <a:extLst>
                <a:ext uri="{FF2B5EF4-FFF2-40B4-BE49-F238E27FC236}">
                  <a16:creationId xmlns:a16="http://schemas.microsoft.com/office/drawing/2014/main" id="{AD0CEE3B-4662-BC49-BFB0-1354F77081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2668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53293" name="Rectangle 23">
              <a:extLst>
                <a:ext uri="{FF2B5EF4-FFF2-40B4-BE49-F238E27FC236}">
                  <a16:creationId xmlns:a16="http://schemas.microsoft.com/office/drawing/2014/main" id="{28FF141B-6264-EE4D-9DF4-E9D47F2DA0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2668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</a:t>
              </a:r>
            </a:p>
          </p:txBody>
        </p:sp>
        <p:sp>
          <p:nvSpPr>
            <p:cNvPr id="53294" name="Rectangle 24">
              <a:extLst>
                <a:ext uri="{FF2B5EF4-FFF2-40B4-BE49-F238E27FC236}">
                  <a16:creationId xmlns:a16="http://schemas.microsoft.com/office/drawing/2014/main" id="{788EC67F-7A49-784A-951B-BA5DA16DED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2409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53295" name="Rectangle 25">
              <a:extLst>
                <a:ext uri="{FF2B5EF4-FFF2-40B4-BE49-F238E27FC236}">
                  <a16:creationId xmlns:a16="http://schemas.microsoft.com/office/drawing/2014/main" id="{14A77710-0092-BD49-9713-2D869283E4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2409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</a:t>
              </a:r>
            </a:p>
          </p:txBody>
        </p:sp>
        <p:sp>
          <p:nvSpPr>
            <p:cNvPr id="53296" name="Rectangle 26">
              <a:extLst>
                <a:ext uri="{FF2B5EF4-FFF2-40B4-BE49-F238E27FC236}">
                  <a16:creationId xmlns:a16="http://schemas.microsoft.com/office/drawing/2014/main" id="{B3C3DE3D-1591-CC47-8CBA-CF59F3486F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3196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4</a:t>
              </a:r>
            </a:p>
          </p:txBody>
        </p:sp>
        <p:sp>
          <p:nvSpPr>
            <p:cNvPr id="53297" name="Rectangle 27">
              <a:extLst>
                <a:ext uri="{FF2B5EF4-FFF2-40B4-BE49-F238E27FC236}">
                  <a16:creationId xmlns:a16="http://schemas.microsoft.com/office/drawing/2014/main" id="{14E7E8CF-E33D-BB4A-892F-EF2100A1C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3196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</a:t>
              </a:r>
            </a:p>
          </p:txBody>
        </p:sp>
        <p:sp>
          <p:nvSpPr>
            <p:cNvPr id="53298" name="Rectangle 28">
              <a:extLst>
                <a:ext uri="{FF2B5EF4-FFF2-40B4-BE49-F238E27FC236}">
                  <a16:creationId xmlns:a16="http://schemas.microsoft.com/office/drawing/2014/main" id="{A9DC5FBD-418D-9B48-B280-D6F13F799F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2937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3</a:t>
              </a:r>
            </a:p>
          </p:txBody>
        </p:sp>
        <p:sp>
          <p:nvSpPr>
            <p:cNvPr id="53299" name="Rectangle 29">
              <a:extLst>
                <a:ext uri="{FF2B5EF4-FFF2-40B4-BE49-F238E27FC236}">
                  <a16:creationId xmlns:a16="http://schemas.microsoft.com/office/drawing/2014/main" id="{5449E9BA-AAD3-C545-B8A0-E143235E53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2937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</a:t>
              </a:r>
            </a:p>
          </p:txBody>
        </p:sp>
        <p:sp>
          <p:nvSpPr>
            <p:cNvPr id="53300" name="Rectangle 30">
              <a:extLst>
                <a:ext uri="{FF2B5EF4-FFF2-40B4-BE49-F238E27FC236}">
                  <a16:creationId xmlns:a16="http://schemas.microsoft.com/office/drawing/2014/main" id="{F15D0D2F-906F-7A45-A3EF-33E91FE62C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3724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2</a:t>
              </a:r>
            </a:p>
          </p:txBody>
        </p:sp>
        <p:sp>
          <p:nvSpPr>
            <p:cNvPr id="53301" name="Rectangle 31">
              <a:extLst>
                <a:ext uri="{FF2B5EF4-FFF2-40B4-BE49-F238E27FC236}">
                  <a16:creationId xmlns:a16="http://schemas.microsoft.com/office/drawing/2014/main" id="{38EB370A-0FAE-9645-A170-867C68AF07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3724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</a:t>
              </a:r>
            </a:p>
          </p:txBody>
        </p:sp>
        <p:sp>
          <p:nvSpPr>
            <p:cNvPr id="53302" name="Rectangle 32">
              <a:extLst>
                <a:ext uri="{FF2B5EF4-FFF2-40B4-BE49-F238E27FC236}">
                  <a16:creationId xmlns:a16="http://schemas.microsoft.com/office/drawing/2014/main" id="{D16BB92E-6753-6A42-9CDD-B102FE5E72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3465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53303" name="Rectangle 33">
              <a:extLst>
                <a:ext uri="{FF2B5EF4-FFF2-40B4-BE49-F238E27FC236}">
                  <a16:creationId xmlns:a16="http://schemas.microsoft.com/office/drawing/2014/main" id="{45F1E3F4-BBD3-1D43-9E30-072170C97C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3465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</a:t>
              </a:r>
            </a:p>
          </p:txBody>
        </p:sp>
      </p:grpSp>
      <p:grpSp>
        <p:nvGrpSpPr>
          <p:cNvPr id="53251" name="Group 34">
            <a:extLst>
              <a:ext uri="{FF2B5EF4-FFF2-40B4-BE49-F238E27FC236}">
                <a16:creationId xmlns:a16="http://schemas.microsoft.com/office/drawing/2014/main" id="{78992E51-6891-E74F-A2B6-4AB121731CC4}"/>
              </a:ext>
            </a:extLst>
          </p:cNvPr>
          <p:cNvGrpSpPr>
            <a:grpSpLocks/>
          </p:cNvGrpSpPr>
          <p:nvPr/>
        </p:nvGrpSpPr>
        <p:grpSpPr bwMode="auto">
          <a:xfrm>
            <a:off x="3943350" y="838200"/>
            <a:ext cx="1238250" cy="1309688"/>
            <a:chOff x="2484" y="2121"/>
            <a:chExt cx="780" cy="825"/>
          </a:xfrm>
        </p:grpSpPr>
        <p:sp>
          <p:nvSpPr>
            <p:cNvPr id="53264" name="Rectangle 35">
              <a:extLst>
                <a:ext uri="{FF2B5EF4-FFF2-40B4-BE49-F238E27FC236}">
                  <a16:creationId xmlns:a16="http://schemas.microsoft.com/office/drawing/2014/main" id="{6347E287-B09D-A443-89F7-B51CF1A27E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8" y="2649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2</a:t>
              </a:r>
            </a:p>
          </p:txBody>
        </p:sp>
        <p:sp>
          <p:nvSpPr>
            <p:cNvPr id="53265" name="Rectangle 36">
              <a:extLst>
                <a:ext uri="{FF2B5EF4-FFF2-40B4-BE49-F238E27FC236}">
                  <a16:creationId xmlns:a16="http://schemas.microsoft.com/office/drawing/2014/main" id="{CD3BC3B6-FF13-824C-AAC0-92067C454E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8" y="2390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53266" name="Rectangle 37">
              <a:extLst>
                <a:ext uri="{FF2B5EF4-FFF2-40B4-BE49-F238E27FC236}">
                  <a16:creationId xmlns:a16="http://schemas.microsoft.com/office/drawing/2014/main" id="{77CA27D6-E3D6-A141-8BDA-8C9576D7D4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8" y="2121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y</a:t>
              </a:r>
            </a:p>
          </p:txBody>
        </p:sp>
        <p:sp>
          <p:nvSpPr>
            <p:cNvPr id="53267" name="Line 38">
              <a:extLst>
                <a:ext uri="{FF2B5EF4-FFF2-40B4-BE49-F238E27FC236}">
                  <a16:creationId xmlns:a16="http://schemas.microsoft.com/office/drawing/2014/main" id="{CB3571BF-C613-9041-8749-CCE54C1FAA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8" y="2121"/>
              <a:ext cx="38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68" name="Line 39">
              <a:extLst>
                <a:ext uri="{FF2B5EF4-FFF2-40B4-BE49-F238E27FC236}">
                  <a16:creationId xmlns:a16="http://schemas.microsoft.com/office/drawing/2014/main" id="{BAC05E58-DD32-E442-A59D-3D3FE44FCA7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68" y="2361"/>
              <a:ext cx="384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69" name="Line 40">
              <a:extLst>
                <a:ext uri="{FF2B5EF4-FFF2-40B4-BE49-F238E27FC236}">
                  <a16:creationId xmlns:a16="http://schemas.microsoft.com/office/drawing/2014/main" id="{A6656333-B9BD-3847-BE37-6D2D494A7F4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264" y="2121"/>
              <a:ext cx="0" cy="81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70" name="Line 41">
              <a:extLst>
                <a:ext uri="{FF2B5EF4-FFF2-40B4-BE49-F238E27FC236}">
                  <a16:creationId xmlns:a16="http://schemas.microsoft.com/office/drawing/2014/main" id="{104721F2-D0B3-1F44-B036-C02A91B8D0E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8" y="2937"/>
              <a:ext cx="39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71" name="Text Box 42">
              <a:extLst>
                <a:ext uri="{FF2B5EF4-FFF2-40B4-BE49-F238E27FC236}">
                  <a16:creationId xmlns:a16="http://schemas.microsoft.com/office/drawing/2014/main" id="{66A959BB-2711-DC41-B609-9977E367C27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84" y="2361"/>
              <a:ext cx="384" cy="3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600" b="1" i="0">
                  <a:latin typeface="Arial" panose="020B0604020202020204" pitchFamily="34" charset="0"/>
                </a:rPr>
                <a:t>B</a:t>
              </a:r>
            </a:p>
          </p:txBody>
        </p:sp>
        <p:sp>
          <p:nvSpPr>
            <p:cNvPr id="53272" name="Line 43">
              <a:extLst>
                <a:ext uri="{FF2B5EF4-FFF2-40B4-BE49-F238E27FC236}">
                  <a16:creationId xmlns:a16="http://schemas.microsoft.com/office/drawing/2014/main" id="{57B6FC47-BA67-974C-A5F4-C270361469F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8" y="2121"/>
              <a:ext cx="0" cy="81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3252" name="Group 44">
            <a:extLst>
              <a:ext uri="{FF2B5EF4-FFF2-40B4-BE49-F238E27FC236}">
                <a16:creationId xmlns:a16="http://schemas.microsoft.com/office/drawing/2014/main" id="{142EBCA5-4D8B-AB41-B1DB-EA4C2857CDD5}"/>
              </a:ext>
            </a:extLst>
          </p:cNvPr>
          <p:cNvGrpSpPr>
            <a:grpSpLocks/>
          </p:cNvGrpSpPr>
          <p:nvPr/>
        </p:nvGrpSpPr>
        <p:grpSpPr bwMode="auto">
          <a:xfrm>
            <a:off x="5867400" y="838200"/>
            <a:ext cx="1676400" cy="1309688"/>
            <a:chOff x="3696" y="2121"/>
            <a:chExt cx="1056" cy="825"/>
          </a:xfrm>
        </p:grpSpPr>
        <p:sp>
          <p:nvSpPr>
            <p:cNvPr id="53255" name="Rectangle 45">
              <a:extLst>
                <a:ext uri="{FF2B5EF4-FFF2-40B4-BE49-F238E27FC236}">
                  <a16:creationId xmlns:a16="http://schemas.microsoft.com/office/drawing/2014/main" id="{2CF824E4-335E-A443-A797-941A463E43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56" y="2649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</a:t>
              </a:r>
            </a:p>
          </p:txBody>
        </p:sp>
        <p:sp>
          <p:nvSpPr>
            <p:cNvPr id="53256" name="Rectangle 46">
              <a:extLst>
                <a:ext uri="{FF2B5EF4-FFF2-40B4-BE49-F238E27FC236}">
                  <a16:creationId xmlns:a16="http://schemas.microsoft.com/office/drawing/2014/main" id="{339BDCDC-5445-1746-BAAB-07F0C84670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56" y="2390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53257" name="Rectangle 47">
              <a:extLst>
                <a:ext uri="{FF2B5EF4-FFF2-40B4-BE49-F238E27FC236}">
                  <a16:creationId xmlns:a16="http://schemas.microsoft.com/office/drawing/2014/main" id="{0EC94CBD-9546-4D41-9D23-96AADEBB63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56" y="2121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x</a:t>
              </a:r>
            </a:p>
          </p:txBody>
        </p:sp>
        <p:sp>
          <p:nvSpPr>
            <p:cNvPr id="53258" name="Line 48">
              <a:extLst>
                <a:ext uri="{FF2B5EF4-FFF2-40B4-BE49-F238E27FC236}">
                  <a16:creationId xmlns:a16="http://schemas.microsoft.com/office/drawing/2014/main" id="{05FB0BBC-6101-EE4B-B6DE-9F31F4E7406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56" y="2121"/>
              <a:ext cx="38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59" name="Line 49">
              <a:extLst>
                <a:ext uri="{FF2B5EF4-FFF2-40B4-BE49-F238E27FC236}">
                  <a16:creationId xmlns:a16="http://schemas.microsoft.com/office/drawing/2014/main" id="{468A8A9A-A46E-A84E-A0EC-78228826F1E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56" y="2361"/>
              <a:ext cx="384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60" name="Line 50">
              <a:extLst>
                <a:ext uri="{FF2B5EF4-FFF2-40B4-BE49-F238E27FC236}">
                  <a16:creationId xmlns:a16="http://schemas.microsoft.com/office/drawing/2014/main" id="{65781D7E-F757-2342-907F-69295E9D29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52" y="2121"/>
              <a:ext cx="0" cy="81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61" name="Line 51">
              <a:extLst>
                <a:ext uri="{FF2B5EF4-FFF2-40B4-BE49-F238E27FC236}">
                  <a16:creationId xmlns:a16="http://schemas.microsoft.com/office/drawing/2014/main" id="{54FE6CB9-5B56-4844-A909-4DE9A1F31FA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56" y="2937"/>
              <a:ext cx="39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262" name="Text Box 52">
              <a:extLst>
                <a:ext uri="{FF2B5EF4-FFF2-40B4-BE49-F238E27FC236}">
                  <a16:creationId xmlns:a16="http://schemas.microsoft.com/office/drawing/2014/main" id="{FA314DD5-95D4-364F-9238-541CD4D7A0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96" y="2361"/>
              <a:ext cx="636" cy="3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600" b="1" i="0">
                  <a:latin typeface="Arial" panose="020B0604020202020204" pitchFamily="34" charset="0"/>
                </a:rPr>
                <a:t>A / B</a:t>
              </a:r>
            </a:p>
          </p:txBody>
        </p:sp>
        <p:sp>
          <p:nvSpPr>
            <p:cNvPr id="53263" name="Line 53">
              <a:extLst>
                <a:ext uri="{FF2B5EF4-FFF2-40B4-BE49-F238E27FC236}">
                  <a16:creationId xmlns:a16="http://schemas.microsoft.com/office/drawing/2014/main" id="{0E33D89C-2C6F-8F49-AF24-BE3A5474C1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56" y="2121"/>
              <a:ext cx="0" cy="81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53253" name="Text Box 54">
            <a:extLst>
              <a:ext uri="{FF2B5EF4-FFF2-40B4-BE49-F238E27FC236}">
                <a16:creationId xmlns:a16="http://schemas.microsoft.com/office/drawing/2014/main" id="{2148CE4F-F7E0-3A4D-9E85-03195E417B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8325" y="2757488"/>
            <a:ext cx="1841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TW" altLang="en-US" sz="2000" i="0"/>
          </a:p>
        </p:txBody>
      </p:sp>
      <p:sp>
        <p:nvSpPr>
          <p:cNvPr id="53254" name="Text Box 55">
            <a:extLst>
              <a:ext uri="{FF2B5EF4-FFF2-40B4-BE49-F238E27FC236}">
                <a16:creationId xmlns:a16="http://schemas.microsoft.com/office/drawing/2014/main" id="{85496234-E85E-7343-8CC0-2FE319A9E3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0" y="3048000"/>
            <a:ext cx="5045075" cy="1920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000" i="0"/>
              <a:t>Another way to understand division is as follows: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000" i="0"/>
              <a:t>For each x value in A, consider the set of y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000" i="0"/>
              <a:t>values that  appear in tuples of A with that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000" i="0"/>
              <a:t>x value.  If this set contains all y values in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000" i="0"/>
              <a:t>B, the x value is in the result of A/B.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Slide Number Placeholder 3">
            <a:extLst>
              <a:ext uri="{FF2B5EF4-FFF2-40B4-BE49-F238E27FC236}">
                <a16:creationId xmlns:a16="http://schemas.microsoft.com/office/drawing/2014/main" id="{9A143A6F-C6DB-DC4D-87E6-4F02B90CF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702B0EE-9898-3940-8D20-2B4D3DA75305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39</a:t>
            </a:fld>
            <a:endParaRPr lang="en-US" altLang="zh-TW" sz="1400"/>
          </a:p>
        </p:txBody>
      </p:sp>
      <p:grpSp>
        <p:nvGrpSpPr>
          <p:cNvPr id="54274" name="Group 2">
            <a:extLst>
              <a:ext uri="{FF2B5EF4-FFF2-40B4-BE49-F238E27FC236}">
                <a16:creationId xmlns:a16="http://schemas.microsoft.com/office/drawing/2014/main" id="{E6501E23-DC61-6341-A716-05A33F20B94E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823913"/>
            <a:ext cx="2286000" cy="4586287"/>
            <a:chOff x="816" y="1152"/>
            <a:chExt cx="1440" cy="2889"/>
          </a:xfrm>
        </p:grpSpPr>
        <p:sp>
          <p:nvSpPr>
            <p:cNvPr id="54301" name="Rectangle 3">
              <a:extLst>
                <a:ext uri="{FF2B5EF4-FFF2-40B4-BE49-F238E27FC236}">
                  <a16:creationId xmlns:a16="http://schemas.microsoft.com/office/drawing/2014/main" id="{A3C9FF64-3C8F-4243-B281-B13783D52C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4" y="3504"/>
              <a:ext cx="1104" cy="480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54302" name="Rectangle 4">
              <a:extLst>
                <a:ext uri="{FF2B5EF4-FFF2-40B4-BE49-F238E27FC236}">
                  <a16:creationId xmlns:a16="http://schemas.microsoft.com/office/drawing/2014/main" id="{FC0B9E8A-D08C-994A-A9AD-9B97095E12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" y="1392"/>
              <a:ext cx="1104" cy="480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54303" name="Rectangle 5">
              <a:extLst>
                <a:ext uri="{FF2B5EF4-FFF2-40B4-BE49-F238E27FC236}">
                  <a16:creationId xmlns:a16="http://schemas.microsoft.com/office/drawing/2014/main" id="{77DF7603-C829-DF41-9068-89C3DB6EC0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1641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2</a:t>
              </a:r>
            </a:p>
          </p:txBody>
        </p:sp>
        <p:sp>
          <p:nvSpPr>
            <p:cNvPr id="54304" name="Rectangle 6">
              <a:extLst>
                <a:ext uri="{FF2B5EF4-FFF2-40B4-BE49-F238E27FC236}">
                  <a16:creationId xmlns:a16="http://schemas.microsoft.com/office/drawing/2014/main" id="{C7DB0CE5-1257-2D4B-9698-77D62465FE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1641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54305" name="Rectangle 7">
              <a:extLst>
                <a:ext uri="{FF2B5EF4-FFF2-40B4-BE49-F238E27FC236}">
                  <a16:creationId xmlns:a16="http://schemas.microsoft.com/office/drawing/2014/main" id="{75DC1096-B30F-8E43-87AF-E7A9844606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1401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54306" name="Rectangle 8">
              <a:extLst>
                <a:ext uri="{FF2B5EF4-FFF2-40B4-BE49-F238E27FC236}">
                  <a16:creationId xmlns:a16="http://schemas.microsoft.com/office/drawing/2014/main" id="{C11089B4-642E-A849-A6DB-36A7EDBC17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1401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54307" name="Rectangle 9">
              <a:extLst>
                <a:ext uri="{FF2B5EF4-FFF2-40B4-BE49-F238E27FC236}">
                  <a16:creationId xmlns:a16="http://schemas.microsoft.com/office/drawing/2014/main" id="{CD3AA79B-4B76-1242-BE2F-29656E2CE7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1152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y</a:t>
              </a:r>
            </a:p>
          </p:txBody>
        </p:sp>
        <p:sp>
          <p:nvSpPr>
            <p:cNvPr id="54308" name="Rectangle 10">
              <a:extLst>
                <a:ext uri="{FF2B5EF4-FFF2-40B4-BE49-F238E27FC236}">
                  <a16:creationId xmlns:a16="http://schemas.microsoft.com/office/drawing/2014/main" id="{DC7CD8E6-53DB-D74C-A467-9D7A3E27A4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1152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x</a:t>
              </a:r>
            </a:p>
          </p:txBody>
        </p:sp>
        <p:sp>
          <p:nvSpPr>
            <p:cNvPr id="54309" name="Line 11">
              <a:extLst>
                <a:ext uri="{FF2B5EF4-FFF2-40B4-BE49-F238E27FC236}">
                  <a16:creationId xmlns:a16="http://schemas.microsoft.com/office/drawing/2014/main" id="{09344E64-9F44-AE42-9511-220367C5606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8" y="1161"/>
              <a:ext cx="86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310" name="Line 12">
              <a:extLst>
                <a:ext uri="{FF2B5EF4-FFF2-40B4-BE49-F238E27FC236}">
                  <a16:creationId xmlns:a16="http://schemas.microsoft.com/office/drawing/2014/main" id="{0B7E1D41-9AB6-FF4C-AC26-B405A84BFB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8" y="1401"/>
              <a:ext cx="864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311" name="Line 13">
              <a:extLst>
                <a:ext uri="{FF2B5EF4-FFF2-40B4-BE49-F238E27FC236}">
                  <a16:creationId xmlns:a16="http://schemas.microsoft.com/office/drawing/2014/main" id="{9739626A-28F2-3F43-A946-479A2E93A95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48" y="1161"/>
              <a:ext cx="0" cy="288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312" name="Line 14">
              <a:extLst>
                <a:ext uri="{FF2B5EF4-FFF2-40B4-BE49-F238E27FC236}">
                  <a16:creationId xmlns:a16="http://schemas.microsoft.com/office/drawing/2014/main" id="{A823B3B7-B8E1-744E-8105-C332987535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680" y="1161"/>
              <a:ext cx="0" cy="288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313" name="Line 15">
              <a:extLst>
                <a:ext uri="{FF2B5EF4-FFF2-40B4-BE49-F238E27FC236}">
                  <a16:creationId xmlns:a16="http://schemas.microsoft.com/office/drawing/2014/main" id="{2D927FD7-4C9A-7F4D-A9A4-DAA69B0809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112" y="1161"/>
              <a:ext cx="0" cy="288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314" name="Line 16">
              <a:extLst>
                <a:ext uri="{FF2B5EF4-FFF2-40B4-BE49-F238E27FC236}">
                  <a16:creationId xmlns:a16="http://schemas.microsoft.com/office/drawing/2014/main" id="{829F1AAB-3C8D-F44A-9221-BE15E6D6BCD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48" y="4041"/>
              <a:ext cx="86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315" name="Text Box 17">
              <a:extLst>
                <a:ext uri="{FF2B5EF4-FFF2-40B4-BE49-F238E27FC236}">
                  <a16:creationId xmlns:a16="http://schemas.microsoft.com/office/drawing/2014/main" id="{3F64C46F-7B17-724E-812E-2B7ACB12F6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6" y="2409"/>
              <a:ext cx="432" cy="3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600" b="1" i="0">
                  <a:latin typeface="Arial" panose="020B0604020202020204" pitchFamily="34" charset="0"/>
                </a:rPr>
                <a:t>A</a:t>
              </a:r>
            </a:p>
          </p:txBody>
        </p:sp>
        <p:sp>
          <p:nvSpPr>
            <p:cNvPr id="54316" name="Rectangle 18">
              <a:extLst>
                <a:ext uri="{FF2B5EF4-FFF2-40B4-BE49-F238E27FC236}">
                  <a16:creationId xmlns:a16="http://schemas.microsoft.com/office/drawing/2014/main" id="{DCAE4A0B-7261-7146-A8DA-5A38ED7D1B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2140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54317" name="Rectangle 19">
              <a:extLst>
                <a:ext uri="{FF2B5EF4-FFF2-40B4-BE49-F238E27FC236}">
                  <a16:creationId xmlns:a16="http://schemas.microsoft.com/office/drawing/2014/main" id="{8062F09F-A077-0245-A699-D36D6421DE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2140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54318" name="Rectangle 20">
              <a:extLst>
                <a:ext uri="{FF2B5EF4-FFF2-40B4-BE49-F238E27FC236}">
                  <a16:creationId xmlns:a16="http://schemas.microsoft.com/office/drawing/2014/main" id="{826A3365-46BA-FB42-AEDA-768BEE2355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1881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3</a:t>
              </a:r>
            </a:p>
          </p:txBody>
        </p:sp>
        <p:sp>
          <p:nvSpPr>
            <p:cNvPr id="54319" name="Rectangle 21">
              <a:extLst>
                <a:ext uri="{FF2B5EF4-FFF2-40B4-BE49-F238E27FC236}">
                  <a16:creationId xmlns:a16="http://schemas.microsoft.com/office/drawing/2014/main" id="{040BD9AC-C154-574F-BDA4-7F4EDE8DBA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1881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54320" name="Rectangle 22">
              <a:extLst>
                <a:ext uri="{FF2B5EF4-FFF2-40B4-BE49-F238E27FC236}">
                  <a16:creationId xmlns:a16="http://schemas.microsoft.com/office/drawing/2014/main" id="{96C4A24A-0EF6-2C44-8564-92916D12CC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2668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54321" name="Rectangle 23">
              <a:extLst>
                <a:ext uri="{FF2B5EF4-FFF2-40B4-BE49-F238E27FC236}">
                  <a16:creationId xmlns:a16="http://schemas.microsoft.com/office/drawing/2014/main" id="{DD90B976-B142-F540-AF9C-4049594710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2668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</a:t>
              </a:r>
            </a:p>
          </p:txBody>
        </p:sp>
        <p:sp>
          <p:nvSpPr>
            <p:cNvPr id="54322" name="Rectangle 24">
              <a:extLst>
                <a:ext uri="{FF2B5EF4-FFF2-40B4-BE49-F238E27FC236}">
                  <a16:creationId xmlns:a16="http://schemas.microsoft.com/office/drawing/2014/main" id="{B3C7A000-EB88-6446-9A85-1D8CE28C87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2409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54323" name="Rectangle 25">
              <a:extLst>
                <a:ext uri="{FF2B5EF4-FFF2-40B4-BE49-F238E27FC236}">
                  <a16:creationId xmlns:a16="http://schemas.microsoft.com/office/drawing/2014/main" id="{6C6FD18D-9602-5640-BC81-A88BA50E74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2409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</a:t>
              </a:r>
            </a:p>
          </p:txBody>
        </p:sp>
        <p:sp>
          <p:nvSpPr>
            <p:cNvPr id="54324" name="Rectangle 26">
              <a:extLst>
                <a:ext uri="{FF2B5EF4-FFF2-40B4-BE49-F238E27FC236}">
                  <a16:creationId xmlns:a16="http://schemas.microsoft.com/office/drawing/2014/main" id="{87BFD095-2CCA-294D-9737-82418815E2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3196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4</a:t>
              </a:r>
            </a:p>
          </p:txBody>
        </p:sp>
        <p:sp>
          <p:nvSpPr>
            <p:cNvPr id="54325" name="Rectangle 27">
              <a:extLst>
                <a:ext uri="{FF2B5EF4-FFF2-40B4-BE49-F238E27FC236}">
                  <a16:creationId xmlns:a16="http://schemas.microsoft.com/office/drawing/2014/main" id="{59758009-843C-5C4D-9151-B81922DFF6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3196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</a:t>
              </a:r>
            </a:p>
          </p:txBody>
        </p:sp>
        <p:sp>
          <p:nvSpPr>
            <p:cNvPr id="54326" name="Rectangle 28">
              <a:extLst>
                <a:ext uri="{FF2B5EF4-FFF2-40B4-BE49-F238E27FC236}">
                  <a16:creationId xmlns:a16="http://schemas.microsoft.com/office/drawing/2014/main" id="{1D81EE29-A3FB-4C47-8603-AE3C57170E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2937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3</a:t>
              </a:r>
            </a:p>
          </p:txBody>
        </p:sp>
        <p:sp>
          <p:nvSpPr>
            <p:cNvPr id="54327" name="Rectangle 29">
              <a:extLst>
                <a:ext uri="{FF2B5EF4-FFF2-40B4-BE49-F238E27FC236}">
                  <a16:creationId xmlns:a16="http://schemas.microsoft.com/office/drawing/2014/main" id="{47AAB75B-8951-C445-9B46-455B19E1F0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2937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</a:t>
              </a:r>
            </a:p>
          </p:txBody>
        </p:sp>
        <p:sp>
          <p:nvSpPr>
            <p:cNvPr id="54328" name="Rectangle 30">
              <a:extLst>
                <a:ext uri="{FF2B5EF4-FFF2-40B4-BE49-F238E27FC236}">
                  <a16:creationId xmlns:a16="http://schemas.microsoft.com/office/drawing/2014/main" id="{6D61879A-F868-D94C-A15D-AA9BC945EB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3724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2</a:t>
              </a:r>
            </a:p>
          </p:txBody>
        </p:sp>
        <p:sp>
          <p:nvSpPr>
            <p:cNvPr id="54329" name="Rectangle 31">
              <a:extLst>
                <a:ext uri="{FF2B5EF4-FFF2-40B4-BE49-F238E27FC236}">
                  <a16:creationId xmlns:a16="http://schemas.microsoft.com/office/drawing/2014/main" id="{31E2FD44-4E93-4A47-8CC1-AB4C741F8D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3724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</a:t>
              </a:r>
            </a:p>
          </p:txBody>
        </p:sp>
        <p:sp>
          <p:nvSpPr>
            <p:cNvPr id="54330" name="Rectangle 32">
              <a:extLst>
                <a:ext uri="{FF2B5EF4-FFF2-40B4-BE49-F238E27FC236}">
                  <a16:creationId xmlns:a16="http://schemas.microsoft.com/office/drawing/2014/main" id="{BCFF9C6A-35DE-3042-BFDF-3C6AA9E74C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3465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54331" name="Rectangle 33">
              <a:extLst>
                <a:ext uri="{FF2B5EF4-FFF2-40B4-BE49-F238E27FC236}">
                  <a16:creationId xmlns:a16="http://schemas.microsoft.com/office/drawing/2014/main" id="{36C17BCD-A6E4-684E-9AB7-E4C4481532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3465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</a:t>
              </a:r>
            </a:p>
          </p:txBody>
        </p:sp>
      </p:grpSp>
      <p:grpSp>
        <p:nvGrpSpPr>
          <p:cNvPr id="54275" name="Group 34">
            <a:extLst>
              <a:ext uri="{FF2B5EF4-FFF2-40B4-BE49-F238E27FC236}">
                <a16:creationId xmlns:a16="http://schemas.microsoft.com/office/drawing/2014/main" id="{151BB298-B60F-2B45-AA68-219986F72852}"/>
              </a:ext>
            </a:extLst>
          </p:cNvPr>
          <p:cNvGrpSpPr>
            <a:grpSpLocks/>
          </p:cNvGrpSpPr>
          <p:nvPr/>
        </p:nvGrpSpPr>
        <p:grpSpPr bwMode="auto">
          <a:xfrm>
            <a:off x="3943350" y="838200"/>
            <a:ext cx="1238250" cy="1309688"/>
            <a:chOff x="2484" y="2121"/>
            <a:chExt cx="780" cy="825"/>
          </a:xfrm>
        </p:grpSpPr>
        <p:sp>
          <p:nvSpPr>
            <p:cNvPr id="54292" name="Rectangle 35">
              <a:extLst>
                <a:ext uri="{FF2B5EF4-FFF2-40B4-BE49-F238E27FC236}">
                  <a16:creationId xmlns:a16="http://schemas.microsoft.com/office/drawing/2014/main" id="{F767F1C4-4F4B-5F45-9BC2-F5E500E1F3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8" y="2649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2</a:t>
              </a:r>
            </a:p>
          </p:txBody>
        </p:sp>
        <p:sp>
          <p:nvSpPr>
            <p:cNvPr id="54293" name="Rectangle 36">
              <a:extLst>
                <a:ext uri="{FF2B5EF4-FFF2-40B4-BE49-F238E27FC236}">
                  <a16:creationId xmlns:a16="http://schemas.microsoft.com/office/drawing/2014/main" id="{8152A5CE-2B36-404E-801A-7344713C0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8" y="2390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54294" name="Rectangle 37">
              <a:extLst>
                <a:ext uri="{FF2B5EF4-FFF2-40B4-BE49-F238E27FC236}">
                  <a16:creationId xmlns:a16="http://schemas.microsoft.com/office/drawing/2014/main" id="{335E6F32-4357-764A-890A-154EABFA4F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8" y="2121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y</a:t>
              </a:r>
            </a:p>
          </p:txBody>
        </p:sp>
        <p:sp>
          <p:nvSpPr>
            <p:cNvPr id="54295" name="Line 38">
              <a:extLst>
                <a:ext uri="{FF2B5EF4-FFF2-40B4-BE49-F238E27FC236}">
                  <a16:creationId xmlns:a16="http://schemas.microsoft.com/office/drawing/2014/main" id="{9AF382FD-A90F-284B-A8CB-9B42EDEA56A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8" y="2121"/>
              <a:ext cx="38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296" name="Line 39">
              <a:extLst>
                <a:ext uri="{FF2B5EF4-FFF2-40B4-BE49-F238E27FC236}">
                  <a16:creationId xmlns:a16="http://schemas.microsoft.com/office/drawing/2014/main" id="{3062EE0C-191E-9549-8C4B-E83B0CE5E52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68" y="2361"/>
              <a:ext cx="384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297" name="Line 40">
              <a:extLst>
                <a:ext uri="{FF2B5EF4-FFF2-40B4-BE49-F238E27FC236}">
                  <a16:creationId xmlns:a16="http://schemas.microsoft.com/office/drawing/2014/main" id="{DC911744-1711-BB4D-97F1-750CEB3EC5E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264" y="2121"/>
              <a:ext cx="0" cy="81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298" name="Line 41">
              <a:extLst>
                <a:ext uri="{FF2B5EF4-FFF2-40B4-BE49-F238E27FC236}">
                  <a16:creationId xmlns:a16="http://schemas.microsoft.com/office/drawing/2014/main" id="{B42F8FEE-5B9C-E146-A131-FABCDDFFDDB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8" y="2937"/>
              <a:ext cx="39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299" name="Text Box 42">
              <a:extLst>
                <a:ext uri="{FF2B5EF4-FFF2-40B4-BE49-F238E27FC236}">
                  <a16:creationId xmlns:a16="http://schemas.microsoft.com/office/drawing/2014/main" id="{ECA5E4B3-C1EA-734A-9422-433C9AD624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84" y="2361"/>
              <a:ext cx="384" cy="3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600" b="1" i="0">
                  <a:latin typeface="Arial" panose="020B0604020202020204" pitchFamily="34" charset="0"/>
                </a:rPr>
                <a:t>B</a:t>
              </a:r>
            </a:p>
          </p:txBody>
        </p:sp>
        <p:sp>
          <p:nvSpPr>
            <p:cNvPr id="54300" name="Line 43">
              <a:extLst>
                <a:ext uri="{FF2B5EF4-FFF2-40B4-BE49-F238E27FC236}">
                  <a16:creationId xmlns:a16="http://schemas.microsoft.com/office/drawing/2014/main" id="{BF378CEE-AF23-7A40-B7C1-8E512A9E8AE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68" y="2121"/>
              <a:ext cx="0" cy="81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4276" name="Group 44">
            <a:extLst>
              <a:ext uri="{FF2B5EF4-FFF2-40B4-BE49-F238E27FC236}">
                <a16:creationId xmlns:a16="http://schemas.microsoft.com/office/drawing/2014/main" id="{916B9A38-A3F8-E143-AEB4-4515B899A2F9}"/>
              </a:ext>
            </a:extLst>
          </p:cNvPr>
          <p:cNvGrpSpPr>
            <a:grpSpLocks/>
          </p:cNvGrpSpPr>
          <p:nvPr/>
        </p:nvGrpSpPr>
        <p:grpSpPr bwMode="auto">
          <a:xfrm>
            <a:off x="5867400" y="838200"/>
            <a:ext cx="1676400" cy="1309688"/>
            <a:chOff x="3696" y="2121"/>
            <a:chExt cx="1056" cy="825"/>
          </a:xfrm>
        </p:grpSpPr>
        <p:sp>
          <p:nvSpPr>
            <p:cNvPr id="54283" name="Rectangle 45">
              <a:extLst>
                <a:ext uri="{FF2B5EF4-FFF2-40B4-BE49-F238E27FC236}">
                  <a16:creationId xmlns:a16="http://schemas.microsoft.com/office/drawing/2014/main" id="{BC8DCD6F-E835-A14C-88EF-958A583CD1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56" y="2649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</a:t>
              </a:r>
            </a:p>
          </p:txBody>
        </p:sp>
        <p:sp>
          <p:nvSpPr>
            <p:cNvPr id="54284" name="Rectangle 46">
              <a:extLst>
                <a:ext uri="{FF2B5EF4-FFF2-40B4-BE49-F238E27FC236}">
                  <a16:creationId xmlns:a16="http://schemas.microsoft.com/office/drawing/2014/main" id="{31377053-F80A-2D4A-821F-E55D009DC8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56" y="2390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54285" name="Rectangle 47">
              <a:extLst>
                <a:ext uri="{FF2B5EF4-FFF2-40B4-BE49-F238E27FC236}">
                  <a16:creationId xmlns:a16="http://schemas.microsoft.com/office/drawing/2014/main" id="{2D7581F1-51B5-C24C-B3D8-785EEA4234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56" y="2121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x</a:t>
              </a:r>
            </a:p>
          </p:txBody>
        </p:sp>
        <p:sp>
          <p:nvSpPr>
            <p:cNvPr id="54286" name="Line 48">
              <a:extLst>
                <a:ext uri="{FF2B5EF4-FFF2-40B4-BE49-F238E27FC236}">
                  <a16:creationId xmlns:a16="http://schemas.microsoft.com/office/drawing/2014/main" id="{F5E33184-4B9B-6D43-B74C-953F0C05B94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56" y="2121"/>
              <a:ext cx="38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287" name="Line 49">
              <a:extLst>
                <a:ext uri="{FF2B5EF4-FFF2-40B4-BE49-F238E27FC236}">
                  <a16:creationId xmlns:a16="http://schemas.microsoft.com/office/drawing/2014/main" id="{C78FC63D-4F1E-E141-9D6F-FDBB3DD9EB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56" y="2361"/>
              <a:ext cx="384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288" name="Line 50">
              <a:extLst>
                <a:ext uri="{FF2B5EF4-FFF2-40B4-BE49-F238E27FC236}">
                  <a16:creationId xmlns:a16="http://schemas.microsoft.com/office/drawing/2014/main" id="{3C1DC625-8372-5B48-A143-38F054CD774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52" y="2121"/>
              <a:ext cx="0" cy="81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289" name="Line 51">
              <a:extLst>
                <a:ext uri="{FF2B5EF4-FFF2-40B4-BE49-F238E27FC236}">
                  <a16:creationId xmlns:a16="http://schemas.microsoft.com/office/drawing/2014/main" id="{9FA3432D-438D-004C-8F9C-4C3408052BC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56" y="2937"/>
              <a:ext cx="39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290" name="Text Box 52">
              <a:extLst>
                <a:ext uri="{FF2B5EF4-FFF2-40B4-BE49-F238E27FC236}">
                  <a16:creationId xmlns:a16="http://schemas.microsoft.com/office/drawing/2014/main" id="{A715E8EE-9AE6-554D-A46B-C1BFD8DA6D0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96" y="2361"/>
              <a:ext cx="636" cy="30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600" b="1" i="0">
                  <a:latin typeface="Arial" panose="020B0604020202020204" pitchFamily="34" charset="0"/>
                </a:rPr>
                <a:t>A / B</a:t>
              </a:r>
            </a:p>
          </p:txBody>
        </p:sp>
        <p:sp>
          <p:nvSpPr>
            <p:cNvPr id="54291" name="Line 53">
              <a:extLst>
                <a:ext uri="{FF2B5EF4-FFF2-40B4-BE49-F238E27FC236}">
                  <a16:creationId xmlns:a16="http://schemas.microsoft.com/office/drawing/2014/main" id="{C3004A58-5F95-3644-84B2-A4DA73A9FED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56" y="2121"/>
              <a:ext cx="0" cy="81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54277" name="Text Box 55">
            <a:extLst>
              <a:ext uri="{FF2B5EF4-FFF2-40B4-BE49-F238E27FC236}">
                <a16:creationId xmlns:a16="http://schemas.microsoft.com/office/drawing/2014/main" id="{0467002C-7503-DC4B-9EAF-C64D97E2F8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0" y="2438400"/>
            <a:ext cx="5045075" cy="161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000" i="0"/>
              <a:t>An analogy with integer division may also help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000" i="0"/>
              <a:t>to understand division. For integers A and B,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000" i="0"/>
              <a:t>A/B is the largest integer Q such that               .  for relation instances A and B, A/B is the largest relation instance Q such that </a:t>
            </a:r>
          </a:p>
        </p:txBody>
      </p:sp>
      <p:graphicFrame>
        <p:nvGraphicFramePr>
          <p:cNvPr id="54278" name="Object 56">
            <a:extLst>
              <a:ext uri="{FF2B5EF4-FFF2-40B4-BE49-F238E27FC236}">
                <a16:creationId xmlns:a16="http://schemas.microsoft.com/office/drawing/2014/main" id="{64CC44AA-5CA0-8248-84E7-4D541381C5E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239000" y="3733800"/>
          <a:ext cx="1066800" cy="327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32" name="Equation" r:id="rId3" imgW="15214600" imgH="4686300" progId="Equation.3">
                  <p:embed/>
                </p:oleObj>
              </mc:Choice>
              <mc:Fallback>
                <p:oleObj name="Equation" r:id="rId3" imgW="15214600" imgH="4686300" progId="Equation.3">
                  <p:embed/>
                  <p:pic>
                    <p:nvPicPr>
                      <p:cNvPr id="0" name="Object 5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39000" y="3733800"/>
                        <a:ext cx="1066800" cy="327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279" name="Object 57">
            <a:extLst>
              <a:ext uri="{FF2B5EF4-FFF2-40B4-BE49-F238E27FC236}">
                <a16:creationId xmlns:a16="http://schemas.microsoft.com/office/drawing/2014/main" id="{43DF8A11-CDF7-E046-9227-9AECD66E4B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15200" y="3124200"/>
          <a:ext cx="914400" cy="298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33" name="Equation" r:id="rId5" imgW="14338300" imgH="4686300" progId="Equation.3">
                  <p:embed/>
                </p:oleObj>
              </mc:Choice>
              <mc:Fallback>
                <p:oleObj name="Equation" r:id="rId5" imgW="14338300" imgH="4686300" progId="Equation.3">
                  <p:embed/>
                  <p:pic>
                    <p:nvPicPr>
                      <p:cNvPr id="0" name="Object 5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15200" y="3124200"/>
                        <a:ext cx="914400" cy="298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280" name="Text Box 58">
            <a:extLst>
              <a:ext uri="{FF2B5EF4-FFF2-40B4-BE49-F238E27FC236}">
                <a16:creationId xmlns:a16="http://schemas.microsoft.com/office/drawing/2014/main" id="{D145D478-5BB1-8E4C-983B-66851AAC33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0" y="4191000"/>
            <a:ext cx="4851400" cy="161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000" i="0"/>
              <a:t>In fact we can compute the disqualified tuples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000" i="0"/>
              <a:t>using the following algebra expression: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TW" sz="2000" i="0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TW" sz="2000" i="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000" i="0"/>
              <a:t>Thus, A/B is</a:t>
            </a:r>
          </a:p>
        </p:txBody>
      </p:sp>
      <p:graphicFrame>
        <p:nvGraphicFramePr>
          <p:cNvPr id="54281" name="Object 59">
            <a:extLst>
              <a:ext uri="{FF2B5EF4-FFF2-40B4-BE49-F238E27FC236}">
                <a16:creationId xmlns:a16="http://schemas.microsoft.com/office/drawing/2014/main" id="{F9F61EAA-3C83-E34A-8664-C2075A1BBC0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462338" y="4953000"/>
          <a:ext cx="2066925" cy="384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34" name="Equation" r:id="rId7" imgW="28384500" imgH="5270500" progId="Equation.3">
                  <p:embed/>
                </p:oleObj>
              </mc:Choice>
              <mc:Fallback>
                <p:oleObj name="Equation" r:id="rId7" imgW="28384500" imgH="5270500" progId="Equation.3">
                  <p:embed/>
                  <p:pic>
                    <p:nvPicPr>
                      <p:cNvPr id="0" name="Object 5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62338" y="4953000"/>
                        <a:ext cx="2066925" cy="384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282" name="Object 60">
            <a:extLst>
              <a:ext uri="{FF2B5EF4-FFF2-40B4-BE49-F238E27FC236}">
                <a16:creationId xmlns:a16="http://schemas.microsoft.com/office/drawing/2014/main" id="{B3B07819-761D-4445-A3BA-1945ABB3DD4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05200" y="5791200"/>
          <a:ext cx="2895600" cy="384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35" name="Equation" r:id="rId9" imgW="39789100" imgH="5270500" progId="Equation.3">
                  <p:embed/>
                </p:oleObj>
              </mc:Choice>
              <mc:Fallback>
                <p:oleObj name="Equation" r:id="rId9" imgW="39789100" imgH="5270500" progId="Equation.3">
                  <p:embed/>
                  <p:pic>
                    <p:nvPicPr>
                      <p:cNvPr id="0" name="Object 6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05200" y="5791200"/>
                        <a:ext cx="2895600" cy="384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Number Placeholder 5">
            <a:extLst>
              <a:ext uri="{FF2B5EF4-FFF2-40B4-BE49-F238E27FC236}">
                <a16:creationId xmlns:a16="http://schemas.microsoft.com/office/drawing/2014/main" id="{FE1D23A4-052C-7E46-AF96-533A4AC9C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0D14B7C-F6B1-6444-858F-3FA014B293DD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US" altLang="zh-TW" sz="1400"/>
          </a:p>
        </p:txBody>
      </p:sp>
      <p:sp>
        <p:nvSpPr>
          <p:cNvPr id="18434" name="Rectangle 3">
            <a:extLst>
              <a:ext uri="{FF2B5EF4-FFF2-40B4-BE49-F238E27FC236}">
                <a16:creationId xmlns:a16="http://schemas.microsoft.com/office/drawing/2014/main" id="{ECA71C07-801E-1C47-8736-2F1F8E66D2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609600"/>
            <a:ext cx="7772400" cy="5486400"/>
          </a:xfrm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Selection</a:t>
            </a:r>
          </a:p>
          <a:p>
            <a:pPr lvl="1" eaLnBrk="1" hangingPunct="1"/>
            <a:r>
              <a:rPr lang="en-US" altLang="zh-TW"/>
              <a:t>The selection operation </a:t>
            </a:r>
            <a:r>
              <a:rPr lang="en-US" altLang="zh-TW">
                <a:sym typeface="Symbol" pitchFamily="2" charset="2"/>
              </a:rPr>
              <a:t> specifies the tuples to retain through a </a:t>
            </a:r>
            <a:r>
              <a:rPr lang="en-US" altLang="zh-TW" i="1">
                <a:solidFill>
                  <a:schemeClr val="accent2"/>
                </a:solidFill>
                <a:sym typeface="Symbol" pitchFamily="2" charset="2"/>
              </a:rPr>
              <a:t>selection condition</a:t>
            </a:r>
            <a:r>
              <a:rPr lang="en-US" altLang="zh-TW">
                <a:sym typeface="Symbol" pitchFamily="2" charset="2"/>
              </a:rPr>
              <a:t>.</a:t>
            </a:r>
          </a:p>
          <a:p>
            <a:pPr lvl="1" eaLnBrk="1" hangingPunct="1"/>
            <a:r>
              <a:rPr lang="en-US" altLang="zh-TW">
                <a:sym typeface="Symbol" pitchFamily="2" charset="2"/>
              </a:rPr>
              <a:t>Selection condition is a Boolean combination (an expression using logical connectives  and ) of terms that have the form</a:t>
            </a:r>
          </a:p>
          <a:p>
            <a:pPr lvl="2" eaLnBrk="1" hangingPunct="1"/>
            <a:r>
              <a:rPr lang="en-US" altLang="zh-TW" i="1">
                <a:sym typeface="Symbol" pitchFamily="2" charset="2"/>
              </a:rPr>
              <a:t>attribute op constant</a:t>
            </a:r>
          </a:p>
          <a:p>
            <a:pPr lvl="2" eaLnBrk="1" hangingPunct="1"/>
            <a:r>
              <a:rPr lang="en-US" altLang="zh-TW" i="1">
                <a:sym typeface="Symbol" pitchFamily="2" charset="2"/>
              </a:rPr>
              <a:t>attribute1 op attribute2</a:t>
            </a:r>
          </a:p>
          <a:p>
            <a:pPr lvl="2" eaLnBrk="1" hangingPunct="1">
              <a:buFontTx/>
              <a:buNone/>
            </a:pPr>
            <a:r>
              <a:rPr lang="en-US" altLang="zh-TW" i="1">
                <a:sym typeface="Symbol" pitchFamily="2" charset="2"/>
              </a:rPr>
              <a:t>	(op </a:t>
            </a:r>
            <a:r>
              <a:rPr lang="en-US" altLang="zh-TW">
                <a:sym typeface="Symbol" pitchFamily="2" charset="2"/>
              </a:rPr>
              <a:t>is one of the comparison operators , , , , , ).</a:t>
            </a:r>
            <a:endParaRPr lang="en-US" altLang="zh-TW" i="1">
              <a:sym typeface="Symbol" pitchFamily="2" charset="2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Slide Number Placeholder 3">
            <a:extLst>
              <a:ext uri="{FF2B5EF4-FFF2-40B4-BE49-F238E27FC236}">
                <a16:creationId xmlns:a16="http://schemas.microsoft.com/office/drawing/2014/main" id="{CBA3C36A-BACC-A142-9A61-191427E11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8DB275F-E1AF-E24E-923D-3F6F4EDF528A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40</a:t>
            </a:fld>
            <a:endParaRPr lang="en-US" altLang="zh-TW" sz="1400"/>
          </a:p>
        </p:txBody>
      </p:sp>
      <p:sp>
        <p:nvSpPr>
          <p:cNvPr id="49154" name="Rectangle 2">
            <a:extLst>
              <a:ext uri="{FF2B5EF4-FFF2-40B4-BE49-F238E27FC236}">
                <a16:creationId xmlns:a16="http://schemas.microsoft.com/office/drawing/2014/main" id="{6619AD13-7FB1-A640-8F5B-244AC3EC44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0200" y="2033588"/>
            <a:ext cx="381000" cy="152400"/>
          </a:xfrm>
          <a:prstGeom prst="rect">
            <a:avLst/>
          </a:prstGeom>
          <a:solidFill>
            <a:srgbClr val="FF99CC">
              <a:alpha val="50195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FF9933"/>
              </a:solidFill>
            </a:endParaRPr>
          </a:p>
        </p:txBody>
      </p:sp>
      <p:sp>
        <p:nvSpPr>
          <p:cNvPr id="55299" name="Line 3">
            <a:extLst>
              <a:ext uri="{FF2B5EF4-FFF2-40B4-BE49-F238E27FC236}">
                <a16:creationId xmlns:a16="http://schemas.microsoft.com/office/drawing/2014/main" id="{FA073ABA-E41F-8940-8E35-81203E72223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057400" y="1843088"/>
            <a:ext cx="0" cy="457200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00" name="Rectangle 4">
            <a:extLst>
              <a:ext uri="{FF2B5EF4-FFF2-40B4-BE49-F238E27FC236}">
                <a16:creationId xmlns:a16="http://schemas.microsoft.com/office/drawing/2014/main" id="{C625A6D9-80D7-FD41-87B5-5070CBA8B0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1066800"/>
            <a:ext cx="8382000" cy="441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buFont typeface="Symbol" pitchFamily="2" charset="2"/>
              <a:buNone/>
            </a:pPr>
            <a:r>
              <a:rPr lang="en-US" altLang="zh-TW" sz="2000" i="0">
                <a:sym typeface="Symbol" pitchFamily="2" charset="2"/>
              </a:rPr>
              <a:t>The division above can be written in terms of basic operations:</a:t>
            </a:r>
          </a:p>
          <a:p>
            <a:pPr eaLnBrk="1" hangingPunct="1">
              <a:buFont typeface="Symbol" pitchFamily="2" charset="2"/>
              <a:buNone/>
            </a:pPr>
            <a:endParaRPr lang="en-US" altLang="zh-TW" sz="2000" i="0">
              <a:sym typeface="Symbol" pitchFamily="2" charset="2"/>
            </a:endParaRPr>
          </a:p>
          <a:p>
            <a:pPr eaLnBrk="1" hangingPunct="1">
              <a:buFont typeface="Symbol" pitchFamily="2" charset="2"/>
              <a:buNone/>
            </a:pPr>
            <a:r>
              <a:rPr lang="en-US" altLang="zh-TW" sz="2000">
                <a:sym typeface="Symbol" pitchFamily="2" charset="2"/>
              </a:rPr>
              <a:t>                                      		Temp</a:t>
            </a:r>
            <a:r>
              <a:rPr lang="en-US" altLang="zh-TW" sz="2000" i="0">
                <a:sym typeface="Symbol" pitchFamily="2" charset="2"/>
              </a:rPr>
              <a:t>1   </a:t>
            </a:r>
            <a:r>
              <a:rPr lang="en-US" altLang="zh-TW" sz="2000" baseline="-25000">
                <a:sym typeface="Symbol" pitchFamily="2" charset="2"/>
              </a:rPr>
              <a:t>A-B</a:t>
            </a:r>
            <a:r>
              <a:rPr lang="en-US" altLang="zh-TW" sz="2000" i="0">
                <a:sym typeface="Symbol" pitchFamily="2" charset="2"/>
              </a:rPr>
              <a:t> ( A )</a:t>
            </a:r>
          </a:p>
          <a:p>
            <a:pPr eaLnBrk="1" hangingPunct="1">
              <a:buFont typeface="Symbol" pitchFamily="2" charset="2"/>
              <a:buNone/>
            </a:pPr>
            <a:r>
              <a:rPr lang="en-US" altLang="zh-TW" sz="2000">
                <a:sym typeface="Symbol" pitchFamily="2" charset="2"/>
              </a:rPr>
              <a:t>                                      		Temp</a:t>
            </a:r>
            <a:r>
              <a:rPr lang="en-US" altLang="zh-TW" sz="2000" i="0">
                <a:sym typeface="Symbol" pitchFamily="2" charset="2"/>
              </a:rPr>
              <a:t>2   </a:t>
            </a:r>
            <a:r>
              <a:rPr lang="en-US" altLang="zh-TW" sz="2000" baseline="-25000">
                <a:sym typeface="Symbol" pitchFamily="2" charset="2"/>
              </a:rPr>
              <a:t>A-B</a:t>
            </a:r>
            <a:r>
              <a:rPr lang="en-US" altLang="zh-TW" sz="2000" i="0">
                <a:sym typeface="Symbol" pitchFamily="2" charset="2"/>
              </a:rPr>
              <a:t> ( ( </a:t>
            </a:r>
            <a:r>
              <a:rPr lang="en-US" altLang="zh-TW" sz="2000">
                <a:sym typeface="Symbol" pitchFamily="2" charset="2"/>
              </a:rPr>
              <a:t>Temp</a:t>
            </a:r>
            <a:r>
              <a:rPr lang="en-US" altLang="zh-TW" sz="2000" i="0">
                <a:sym typeface="Symbol" pitchFamily="2" charset="2"/>
              </a:rPr>
              <a:t>1  </a:t>
            </a:r>
            <a:r>
              <a:rPr lang="en-US" altLang="zh-TW" sz="2000">
                <a:sym typeface="Symbol" pitchFamily="2" charset="2"/>
              </a:rPr>
              <a:t>B</a:t>
            </a:r>
            <a:r>
              <a:rPr lang="en-US" altLang="zh-TW" sz="2000" i="0">
                <a:sym typeface="Symbol" pitchFamily="2" charset="2"/>
              </a:rPr>
              <a:t> ) </a:t>
            </a:r>
            <a:r>
              <a:rPr lang="en-US" altLang="zh-TW" sz="2000" i="0">
                <a:latin typeface="Arial" panose="020B0604020202020204" pitchFamily="34" charset="0"/>
                <a:sym typeface="Symbol" pitchFamily="2" charset="2"/>
              </a:rPr>
              <a:t>–</a:t>
            </a:r>
            <a:r>
              <a:rPr lang="en-US" altLang="zh-TW" sz="2000" i="0">
                <a:sym typeface="Symbol" pitchFamily="2" charset="2"/>
              </a:rPr>
              <a:t> </a:t>
            </a:r>
            <a:r>
              <a:rPr lang="en-US" altLang="zh-TW" sz="2000">
                <a:sym typeface="Symbol" pitchFamily="2" charset="2"/>
              </a:rPr>
              <a:t>A</a:t>
            </a:r>
            <a:r>
              <a:rPr lang="en-US" altLang="zh-TW" sz="2000" i="0">
                <a:sym typeface="Symbol" pitchFamily="2" charset="2"/>
              </a:rPr>
              <a:t> )</a:t>
            </a:r>
          </a:p>
          <a:p>
            <a:pPr eaLnBrk="1" hangingPunct="1">
              <a:buFont typeface="Symbol" pitchFamily="2" charset="2"/>
              <a:buNone/>
            </a:pPr>
            <a:r>
              <a:rPr lang="en-US" altLang="zh-TW" sz="2000">
                <a:sym typeface="Symbol" pitchFamily="2" charset="2"/>
              </a:rPr>
              <a:t>                                      		Result</a:t>
            </a:r>
            <a:r>
              <a:rPr lang="en-US" altLang="zh-TW" sz="2000" i="0">
                <a:sym typeface="Symbol" pitchFamily="2" charset="2"/>
              </a:rPr>
              <a:t> = </a:t>
            </a:r>
            <a:r>
              <a:rPr lang="en-US" altLang="zh-TW" sz="2000">
                <a:sym typeface="Symbol" pitchFamily="2" charset="2"/>
              </a:rPr>
              <a:t>Temp</a:t>
            </a:r>
            <a:r>
              <a:rPr lang="en-US" altLang="zh-TW" sz="2000" i="0">
                <a:sym typeface="Symbol" pitchFamily="2" charset="2"/>
              </a:rPr>
              <a:t>1 </a:t>
            </a:r>
            <a:r>
              <a:rPr lang="en-US" altLang="zh-TW" sz="2000" i="0">
                <a:latin typeface="Arial" panose="020B0604020202020204" pitchFamily="34" charset="0"/>
                <a:sym typeface="Symbol" pitchFamily="2" charset="2"/>
              </a:rPr>
              <a:t>–</a:t>
            </a:r>
            <a:r>
              <a:rPr lang="en-US" altLang="zh-TW" sz="2000" i="0">
                <a:sym typeface="Symbol" pitchFamily="2" charset="2"/>
              </a:rPr>
              <a:t> </a:t>
            </a:r>
            <a:r>
              <a:rPr lang="en-US" altLang="zh-TW" sz="2000">
                <a:sym typeface="Symbol" pitchFamily="2" charset="2"/>
              </a:rPr>
              <a:t>Temp</a:t>
            </a:r>
            <a:r>
              <a:rPr lang="en-US" altLang="zh-TW" sz="2000" i="0">
                <a:sym typeface="Symbol" pitchFamily="2" charset="2"/>
              </a:rPr>
              <a:t>2</a:t>
            </a:r>
          </a:p>
        </p:txBody>
      </p:sp>
      <p:sp>
        <p:nvSpPr>
          <p:cNvPr id="55301" name="Rectangle 6">
            <a:extLst>
              <a:ext uri="{FF2B5EF4-FFF2-40B4-BE49-F238E27FC236}">
                <a16:creationId xmlns:a16="http://schemas.microsoft.com/office/drawing/2014/main" id="{5C510B61-AB7B-9C4F-AFEB-25B6AED3A7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19375" y="2657475"/>
            <a:ext cx="657225" cy="46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/>
              <a:t>2</a:t>
            </a:r>
          </a:p>
        </p:txBody>
      </p:sp>
      <p:sp>
        <p:nvSpPr>
          <p:cNvPr id="55302" name="Rectangle 7">
            <a:extLst>
              <a:ext uri="{FF2B5EF4-FFF2-40B4-BE49-F238E27FC236}">
                <a16:creationId xmlns:a16="http://schemas.microsoft.com/office/drawing/2014/main" id="{FEF79BBB-0317-C04F-893B-06222F4FA9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19375" y="2251075"/>
            <a:ext cx="657225" cy="436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/>
              <a:t>1</a:t>
            </a:r>
          </a:p>
        </p:txBody>
      </p:sp>
      <p:sp>
        <p:nvSpPr>
          <p:cNvPr id="55303" name="Rectangle 8">
            <a:extLst>
              <a:ext uri="{FF2B5EF4-FFF2-40B4-BE49-F238E27FC236}">
                <a16:creationId xmlns:a16="http://schemas.microsoft.com/office/drawing/2014/main" id="{D8D900CE-FCC6-A147-B7DC-E46B2EE779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19375" y="1828800"/>
            <a:ext cx="657225" cy="390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y</a:t>
            </a:r>
          </a:p>
        </p:txBody>
      </p:sp>
      <p:sp>
        <p:nvSpPr>
          <p:cNvPr id="55304" name="Line 9">
            <a:extLst>
              <a:ext uri="{FF2B5EF4-FFF2-40B4-BE49-F238E27FC236}">
                <a16:creationId xmlns:a16="http://schemas.microsoft.com/office/drawing/2014/main" id="{7BFFDE13-9511-F74F-B3AD-D9F584FBC17A}"/>
              </a:ext>
            </a:extLst>
          </p:cNvPr>
          <p:cNvSpPr>
            <a:spLocks noChangeShapeType="1"/>
          </p:cNvSpPr>
          <p:nvPr/>
        </p:nvSpPr>
        <p:spPr bwMode="auto">
          <a:xfrm>
            <a:off x="2619375" y="1828800"/>
            <a:ext cx="636588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05" name="Line 10">
            <a:extLst>
              <a:ext uri="{FF2B5EF4-FFF2-40B4-BE49-F238E27FC236}">
                <a16:creationId xmlns:a16="http://schemas.microsoft.com/office/drawing/2014/main" id="{65D09501-9531-EA41-9AC1-7239EC7D092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619375" y="2205038"/>
            <a:ext cx="636588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06" name="Line 11">
            <a:extLst>
              <a:ext uri="{FF2B5EF4-FFF2-40B4-BE49-F238E27FC236}">
                <a16:creationId xmlns:a16="http://schemas.microsoft.com/office/drawing/2014/main" id="{AF76CABC-7048-B546-A746-A0F3201CDEA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276600" y="1828800"/>
            <a:ext cx="0" cy="1281113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07" name="Line 12">
            <a:extLst>
              <a:ext uri="{FF2B5EF4-FFF2-40B4-BE49-F238E27FC236}">
                <a16:creationId xmlns:a16="http://schemas.microsoft.com/office/drawing/2014/main" id="{260BB9EB-48BD-7A4A-A231-4A9C10F86E93}"/>
              </a:ext>
            </a:extLst>
          </p:cNvPr>
          <p:cNvSpPr>
            <a:spLocks noChangeShapeType="1"/>
          </p:cNvSpPr>
          <p:nvPr/>
        </p:nvSpPr>
        <p:spPr bwMode="auto">
          <a:xfrm>
            <a:off x="2619375" y="3109913"/>
            <a:ext cx="65405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08" name="Text Box 13">
            <a:extLst>
              <a:ext uri="{FF2B5EF4-FFF2-40B4-BE49-F238E27FC236}">
                <a16:creationId xmlns:a16="http://schemas.microsoft.com/office/drawing/2014/main" id="{74396C63-3AC8-3642-B0B6-09247CF3C9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1524000"/>
            <a:ext cx="6381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2000" b="1" i="0">
                <a:latin typeface="Arial" panose="020B0604020202020204" pitchFamily="34" charset="0"/>
              </a:rPr>
              <a:t>B</a:t>
            </a:r>
          </a:p>
        </p:txBody>
      </p:sp>
      <p:sp>
        <p:nvSpPr>
          <p:cNvPr id="55309" name="Line 14">
            <a:extLst>
              <a:ext uri="{FF2B5EF4-FFF2-40B4-BE49-F238E27FC236}">
                <a16:creationId xmlns:a16="http://schemas.microsoft.com/office/drawing/2014/main" id="{80D827AF-44EE-D644-A89A-2B663F37E3BC}"/>
              </a:ext>
            </a:extLst>
          </p:cNvPr>
          <p:cNvSpPr>
            <a:spLocks noChangeShapeType="1"/>
          </p:cNvSpPr>
          <p:nvPr/>
        </p:nvSpPr>
        <p:spPr bwMode="auto">
          <a:xfrm>
            <a:off x="2619375" y="1828800"/>
            <a:ext cx="0" cy="1281113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9167" name="Rectangle 15">
            <a:extLst>
              <a:ext uri="{FF2B5EF4-FFF2-40B4-BE49-F238E27FC236}">
                <a16:creationId xmlns:a16="http://schemas.microsoft.com/office/drawing/2014/main" id="{FB329AE0-BBFD-DC42-A889-F5474C259A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1828800"/>
            <a:ext cx="762000" cy="381000"/>
          </a:xfrm>
          <a:prstGeom prst="rect">
            <a:avLst/>
          </a:prstGeom>
          <a:solidFill>
            <a:srgbClr val="FF99CC">
              <a:alpha val="50195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>
              <a:solidFill>
                <a:srgbClr val="FF9933"/>
              </a:solidFill>
            </a:endParaRPr>
          </a:p>
        </p:txBody>
      </p:sp>
      <p:sp>
        <p:nvSpPr>
          <p:cNvPr id="55311" name="Rectangle 16">
            <a:extLst>
              <a:ext uri="{FF2B5EF4-FFF2-40B4-BE49-F238E27FC236}">
                <a16:creationId xmlns:a16="http://schemas.microsoft.com/office/drawing/2014/main" id="{9297D581-A694-8644-9765-8A9262BD18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2605088"/>
            <a:ext cx="628650" cy="471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/>
              <a:t>2</a:t>
            </a:r>
          </a:p>
        </p:txBody>
      </p:sp>
      <p:sp>
        <p:nvSpPr>
          <p:cNvPr id="55312" name="Rectangle 17">
            <a:extLst>
              <a:ext uri="{FF2B5EF4-FFF2-40B4-BE49-F238E27FC236}">
                <a16:creationId xmlns:a16="http://schemas.microsoft.com/office/drawing/2014/main" id="{376893F0-7CFD-014E-BA6E-A2BFB5358B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2605088"/>
            <a:ext cx="628650" cy="471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</a:t>
            </a:r>
          </a:p>
        </p:txBody>
      </p:sp>
      <p:sp>
        <p:nvSpPr>
          <p:cNvPr id="55313" name="Rectangle 18">
            <a:extLst>
              <a:ext uri="{FF2B5EF4-FFF2-40B4-BE49-F238E27FC236}">
                <a16:creationId xmlns:a16="http://schemas.microsoft.com/office/drawing/2014/main" id="{D8F9BDBF-6D81-874C-A7A7-EDBD80142C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2224088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/>
              <a:t>1</a:t>
            </a:r>
          </a:p>
        </p:txBody>
      </p:sp>
      <p:sp>
        <p:nvSpPr>
          <p:cNvPr id="55314" name="Rectangle 19">
            <a:extLst>
              <a:ext uri="{FF2B5EF4-FFF2-40B4-BE49-F238E27FC236}">
                <a16:creationId xmlns:a16="http://schemas.microsoft.com/office/drawing/2014/main" id="{AF61CF68-573D-4D42-8EEC-F5528138AE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2224088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</a:t>
            </a:r>
          </a:p>
        </p:txBody>
      </p:sp>
      <p:sp>
        <p:nvSpPr>
          <p:cNvPr id="55315" name="Rectangle 20">
            <a:extLst>
              <a:ext uri="{FF2B5EF4-FFF2-40B4-BE49-F238E27FC236}">
                <a16:creationId xmlns:a16="http://schemas.microsoft.com/office/drawing/2014/main" id="{1E9C1B51-5241-5040-B833-DBA45581D4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1828800"/>
            <a:ext cx="628650" cy="395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y</a:t>
            </a:r>
          </a:p>
        </p:txBody>
      </p:sp>
      <p:sp>
        <p:nvSpPr>
          <p:cNvPr id="55316" name="Rectangle 21">
            <a:extLst>
              <a:ext uri="{FF2B5EF4-FFF2-40B4-BE49-F238E27FC236}">
                <a16:creationId xmlns:a16="http://schemas.microsoft.com/office/drawing/2014/main" id="{13E18118-B3BC-B643-8B65-E57141BDA4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1828800"/>
            <a:ext cx="55245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en-US" altLang="zh-TW" sz="2000" i="0"/>
              <a:t>x</a:t>
            </a:r>
          </a:p>
        </p:txBody>
      </p:sp>
      <p:sp>
        <p:nvSpPr>
          <p:cNvPr id="55317" name="Line 22">
            <a:extLst>
              <a:ext uri="{FF2B5EF4-FFF2-40B4-BE49-F238E27FC236}">
                <a16:creationId xmlns:a16="http://schemas.microsoft.com/office/drawing/2014/main" id="{A7D2C6EB-1510-0043-BCAF-658B8CD6F4E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85800" y="1843088"/>
            <a:ext cx="137160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18" name="Line 23">
            <a:extLst>
              <a:ext uri="{FF2B5EF4-FFF2-40B4-BE49-F238E27FC236}">
                <a16:creationId xmlns:a16="http://schemas.microsoft.com/office/drawing/2014/main" id="{3E02A38C-6E15-6641-A0DA-F77E9B29AA9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85800" y="2224088"/>
            <a:ext cx="13716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19" name="Line 24">
            <a:extLst>
              <a:ext uri="{FF2B5EF4-FFF2-40B4-BE49-F238E27FC236}">
                <a16:creationId xmlns:a16="http://schemas.microsoft.com/office/drawing/2014/main" id="{5CC78459-462D-DA4B-BD3F-DF398E470099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" y="1843088"/>
            <a:ext cx="0" cy="457200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20" name="Line 25">
            <a:extLst>
              <a:ext uri="{FF2B5EF4-FFF2-40B4-BE49-F238E27FC236}">
                <a16:creationId xmlns:a16="http://schemas.microsoft.com/office/drawing/2014/main" id="{BDA753FB-E79D-5A49-8EE2-240CC591326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371600" y="1843088"/>
            <a:ext cx="0" cy="4572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21" name="Line 26">
            <a:extLst>
              <a:ext uri="{FF2B5EF4-FFF2-40B4-BE49-F238E27FC236}">
                <a16:creationId xmlns:a16="http://schemas.microsoft.com/office/drawing/2014/main" id="{FEDEF27B-A427-144E-8746-9FE473240D58}"/>
              </a:ext>
            </a:extLst>
          </p:cNvPr>
          <p:cNvSpPr>
            <a:spLocks noChangeShapeType="1"/>
          </p:cNvSpPr>
          <p:nvPr/>
        </p:nvSpPr>
        <p:spPr bwMode="auto">
          <a:xfrm>
            <a:off x="685800" y="6415088"/>
            <a:ext cx="1371600" cy="0"/>
          </a:xfrm>
          <a:prstGeom prst="line">
            <a:avLst/>
          </a:prstGeom>
          <a:noFill/>
          <a:ln w="28575" cap="sq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322" name="Rectangle 27">
            <a:extLst>
              <a:ext uri="{FF2B5EF4-FFF2-40B4-BE49-F238E27FC236}">
                <a16:creationId xmlns:a16="http://schemas.microsoft.com/office/drawing/2014/main" id="{6B64B6A3-5B7D-B94C-9381-F6DA314A1D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3397250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/>
              <a:t>1</a:t>
            </a:r>
          </a:p>
        </p:txBody>
      </p:sp>
      <p:sp>
        <p:nvSpPr>
          <p:cNvPr id="55323" name="Rectangle 28">
            <a:extLst>
              <a:ext uri="{FF2B5EF4-FFF2-40B4-BE49-F238E27FC236}">
                <a16:creationId xmlns:a16="http://schemas.microsoft.com/office/drawing/2014/main" id="{465852C4-40C3-9E40-9ED6-3BD8E36EB7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3397250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</a:t>
            </a:r>
          </a:p>
        </p:txBody>
      </p:sp>
      <p:sp>
        <p:nvSpPr>
          <p:cNvPr id="55324" name="Rectangle 29">
            <a:extLst>
              <a:ext uri="{FF2B5EF4-FFF2-40B4-BE49-F238E27FC236}">
                <a16:creationId xmlns:a16="http://schemas.microsoft.com/office/drawing/2014/main" id="{B8B814BF-573F-9A40-A009-30460C7FAB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2986088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/>
              <a:t>3</a:t>
            </a:r>
          </a:p>
        </p:txBody>
      </p:sp>
      <p:sp>
        <p:nvSpPr>
          <p:cNvPr id="55325" name="Rectangle 30">
            <a:extLst>
              <a:ext uri="{FF2B5EF4-FFF2-40B4-BE49-F238E27FC236}">
                <a16:creationId xmlns:a16="http://schemas.microsoft.com/office/drawing/2014/main" id="{CB313176-1B1B-664D-81C1-25CC610FF4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2986088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</a:t>
            </a:r>
          </a:p>
        </p:txBody>
      </p:sp>
      <p:sp>
        <p:nvSpPr>
          <p:cNvPr id="55326" name="Rectangle 31">
            <a:extLst>
              <a:ext uri="{FF2B5EF4-FFF2-40B4-BE49-F238E27FC236}">
                <a16:creationId xmlns:a16="http://schemas.microsoft.com/office/drawing/2014/main" id="{554ADFAE-5371-D942-835A-1ECD5D0EC9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4235450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/>
              <a:t>1</a:t>
            </a:r>
          </a:p>
        </p:txBody>
      </p:sp>
      <p:sp>
        <p:nvSpPr>
          <p:cNvPr id="55327" name="Rectangle 32">
            <a:extLst>
              <a:ext uri="{FF2B5EF4-FFF2-40B4-BE49-F238E27FC236}">
                <a16:creationId xmlns:a16="http://schemas.microsoft.com/office/drawing/2014/main" id="{CC4EDBBA-9485-564E-8CCB-B0487CAB7A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4235450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</a:t>
            </a:r>
          </a:p>
        </p:txBody>
      </p:sp>
      <p:sp>
        <p:nvSpPr>
          <p:cNvPr id="55328" name="Rectangle 33">
            <a:extLst>
              <a:ext uri="{FF2B5EF4-FFF2-40B4-BE49-F238E27FC236}">
                <a16:creationId xmlns:a16="http://schemas.microsoft.com/office/drawing/2014/main" id="{44512707-8B59-9243-B498-212F211B08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3824288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/>
              <a:t>1</a:t>
            </a:r>
          </a:p>
        </p:txBody>
      </p:sp>
      <p:sp>
        <p:nvSpPr>
          <p:cNvPr id="55329" name="Rectangle 34">
            <a:extLst>
              <a:ext uri="{FF2B5EF4-FFF2-40B4-BE49-F238E27FC236}">
                <a16:creationId xmlns:a16="http://schemas.microsoft.com/office/drawing/2014/main" id="{519E22B4-1851-8645-AD89-C27A2652EE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5073650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/>
              <a:t>4</a:t>
            </a:r>
          </a:p>
        </p:txBody>
      </p:sp>
      <p:sp>
        <p:nvSpPr>
          <p:cNvPr id="55330" name="Rectangle 35">
            <a:extLst>
              <a:ext uri="{FF2B5EF4-FFF2-40B4-BE49-F238E27FC236}">
                <a16:creationId xmlns:a16="http://schemas.microsoft.com/office/drawing/2014/main" id="{B6BCEC07-E21E-1549-9342-69100BDB69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5073650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</a:t>
            </a:r>
          </a:p>
        </p:txBody>
      </p:sp>
      <p:sp>
        <p:nvSpPr>
          <p:cNvPr id="55331" name="Rectangle 36">
            <a:extLst>
              <a:ext uri="{FF2B5EF4-FFF2-40B4-BE49-F238E27FC236}">
                <a16:creationId xmlns:a16="http://schemas.microsoft.com/office/drawing/2014/main" id="{53E461BE-6055-8D4A-B19F-0EDEC5A44B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4662488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/>
              <a:t>3</a:t>
            </a:r>
          </a:p>
        </p:txBody>
      </p:sp>
      <p:sp>
        <p:nvSpPr>
          <p:cNvPr id="55332" name="Rectangle 37">
            <a:extLst>
              <a:ext uri="{FF2B5EF4-FFF2-40B4-BE49-F238E27FC236}">
                <a16:creationId xmlns:a16="http://schemas.microsoft.com/office/drawing/2014/main" id="{51A42BA8-DBC8-7946-9611-EF50FE0B31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4662488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</a:t>
            </a:r>
          </a:p>
        </p:txBody>
      </p:sp>
      <p:sp>
        <p:nvSpPr>
          <p:cNvPr id="55333" name="Rectangle 38">
            <a:extLst>
              <a:ext uri="{FF2B5EF4-FFF2-40B4-BE49-F238E27FC236}">
                <a16:creationId xmlns:a16="http://schemas.microsoft.com/office/drawing/2014/main" id="{078DE0EE-31EE-0744-BC96-6631CA4AE6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5911850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/>
              <a:t>2</a:t>
            </a:r>
          </a:p>
        </p:txBody>
      </p:sp>
      <p:sp>
        <p:nvSpPr>
          <p:cNvPr id="55334" name="Rectangle 39">
            <a:extLst>
              <a:ext uri="{FF2B5EF4-FFF2-40B4-BE49-F238E27FC236}">
                <a16:creationId xmlns:a16="http://schemas.microsoft.com/office/drawing/2014/main" id="{4DF7B64A-ADC1-A041-BA39-1DA2FF7C27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5911850"/>
            <a:ext cx="628650" cy="471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</a:t>
            </a:r>
          </a:p>
        </p:txBody>
      </p:sp>
      <p:sp>
        <p:nvSpPr>
          <p:cNvPr id="55335" name="Rectangle 40">
            <a:extLst>
              <a:ext uri="{FF2B5EF4-FFF2-40B4-BE49-F238E27FC236}">
                <a16:creationId xmlns:a16="http://schemas.microsoft.com/office/drawing/2014/main" id="{394B0357-31C9-2E4C-81BC-A59FA43E98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5500688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/>
              <a:t>1</a:t>
            </a:r>
          </a:p>
        </p:txBody>
      </p:sp>
      <p:sp>
        <p:nvSpPr>
          <p:cNvPr id="55336" name="Rectangle 41">
            <a:extLst>
              <a:ext uri="{FF2B5EF4-FFF2-40B4-BE49-F238E27FC236}">
                <a16:creationId xmlns:a16="http://schemas.microsoft.com/office/drawing/2014/main" id="{5CE20309-B41C-A34C-BC2B-0DFBD39C9C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5500688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</a:t>
            </a:r>
          </a:p>
        </p:txBody>
      </p:sp>
      <p:sp>
        <p:nvSpPr>
          <p:cNvPr id="55337" name="Rectangle 42">
            <a:extLst>
              <a:ext uri="{FF2B5EF4-FFF2-40B4-BE49-F238E27FC236}">
                <a16:creationId xmlns:a16="http://schemas.microsoft.com/office/drawing/2014/main" id="{B2038704-E77B-4D4F-AA0D-B0CBBF907E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3810000"/>
            <a:ext cx="628650" cy="44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000" i="0">
                <a:sym typeface="Symbol" pitchFamily="2" charset="2"/>
              </a:rPr>
              <a:t></a:t>
            </a:r>
          </a:p>
        </p:txBody>
      </p:sp>
      <p:grpSp>
        <p:nvGrpSpPr>
          <p:cNvPr id="49195" name="Group 43">
            <a:extLst>
              <a:ext uri="{FF2B5EF4-FFF2-40B4-BE49-F238E27FC236}">
                <a16:creationId xmlns:a16="http://schemas.microsoft.com/office/drawing/2014/main" id="{16A8EACE-C4DF-A249-8484-8039AABCD076}"/>
              </a:ext>
            </a:extLst>
          </p:cNvPr>
          <p:cNvGrpSpPr>
            <a:grpSpLocks/>
          </p:cNvGrpSpPr>
          <p:nvPr/>
        </p:nvGrpSpPr>
        <p:grpSpPr bwMode="auto">
          <a:xfrm>
            <a:off x="2362200" y="3657600"/>
            <a:ext cx="1828800" cy="2590800"/>
            <a:chOff x="1584" y="2208"/>
            <a:chExt cx="1152" cy="1632"/>
          </a:xfrm>
        </p:grpSpPr>
        <p:sp>
          <p:nvSpPr>
            <p:cNvPr id="55370" name="Rectangle 44">
              <a:extLst>
                <a:ext uri="{FF2B5EF4-FFF2-40B4-BE49-F238E27FC236}">
                  <a16:creationId xmlns:a16="http://schemas.microsoft.com/office/drawing/2014/main" id="{8CE3B9EE-D0C7-DD43-A922-7A09358985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2976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000" i="0">
                  <a:sym typeface="Symbol" pitchFamily="2" charset="2"/>
                </a:rPr>
                <a:t></a:t>
              </a:r>
            </a:p>
          </p:txBody>
        </p:sp>
        <p:sp>
          <p:nvSpPr>
            <p:cNvPr id="55371" name="Rectangle 45">
              <a:extLst>
                <a:ext uri="{FF2B5EF4-FFF2-40B4-BE49-F238E27FC236}">
                  <a16:creationId xmlns:a16="http://schemas.microsoft.com/office/drawing/2014/main" id="{6E283F58-8A49-964C-9428-8C0E212509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2448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000" i="0">
                  <a:sym typeface="Symbol" pitchFamily="2" charset="2"/>
                </a:rPr>
                <a:t></a:t>
              </a:r>
            </a:p>
          </p:txBody>
        </p:sp>
        <p:sp>
          <p:nvSpPr>
            <p:cNvPr id="55372" name="Rectangle 46">
              <a:extLst>
                <a:ext uri="{FF2B5EF4-FFF2-40B4-BE49-F238E27FC236}">
                  <a16:creationId xmlns:a16="http://schemas.microsoft.com/office/drawing/2014/main" id="{AD78960A-ED62-8F41-B5D0-EA648212D0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2736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000" i="0">
                  <a:sym typeface="Symbol" pitchFamily="2" charset="2"/>
                </a:rPr>
                <a:t></a:t>
              </a:r>
            </a:p>
          </p:txBody>
        </p:sp>
        <p:sp>
          <p:nvSpPr>
            <p:cNvPr id="55373" name="Rectangle 47">
              <a:extLst>
                <a:ext uri="{FF2B5EF4-FFF2-40B4-BE49-F238E27FC236}">
                  <a16:creationId xmlns:a16="http://schemas.microsoft.com/office/drawing/2014/main" id="{9D5CB368-0FA6-6847-9279-BD0CABCA4B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4" y="3264"/>
              <a:ext cx="336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000" i="0">
                  <a:sym typeface="Symbol" pitchFamily="2" charset="2"/>
                </a:rPr>
                <a:t></a:t>
              </a:r>
            </a:p>
          </p:txBody>
        </p:sp>
        <p:sp>
          <p:nvSpPr>
            <p:cNvPr id="55374" name="Rectangle 48">
              <a:extLst>
                <a:ext uri="{FF2B5EF4-FFF2-40B4-BE49-F238E27FC236}">
                  <a16:creationId xmlns:a16="http://schemas.microsoft.com/office/drawing/2014/main" id="{5BAD822E-EDBE-BA42-893A-8EDE5FF58A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3504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000" i="0">
                  <a:sym typeface="Symbol" pitchFamily="2" charset="2"/>
                </a:rPr>
                <a:t></a:t>
              </a:r>
            </a:p>
          </p:txBody>
        </p:sp>
        <p:sp>
          <p:nvSpPr>
            <p:cNvPr id="55375" name="Rectangle 49">
              <a:extLst>
                <a:ext uri="{FF2B5EF4-FFF2-40B4-BE49-F238E27FC236}">
                  <a16:creationId xmlns:a16="http://schemas.microsoft.com/office/drawing/2014/main" id="{72FDCA9F-CD22-2A4D-90E6-5C264EEA3D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8" y="2208"/>
              <a:ext cx="528" cy="163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55376" name="Rectangle 50">
              <a:extLst>
                <a:ext uri="{FF2B5EF4-FFF2-40B4-BE49-F238E27FC236}">
                  <a16:creationId xmlns:a16="http://schemas.microsoft.com/office/drawing/2014/main" id="{AA57EC1D-6A5F-A843-94FE-29E18BCFE3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2208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000" i="0"/>
                <a:t>x</a:t>
              </a:r>
            </a:p>
          </p:txBody>
        </p:sp>
        <p:sp>
          <p:nvSpPr>
            <p:cNvPr id="55377" name="Line 51">
              <a:extLst>
                <a:ext uri="{FF2B5EF4-FFF2-40B4-BE49-F238E27FC236}">
                  <a16:creationId xmlns:a16="http://schemas.microsoft.com/office/drawing/2014/main" id="{81E21E77-E253-8B42-8D85-13E0943AB6E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8" y="2448"/>
              <a:ext cx="52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378" name="Rectangle 52">
              <a:extLst>
                <a:ext uri="{FF2B5EF4-FFF2-40B4-BE49-F238E27FC236}">
                  <a16:creationId xmlns:a16="http://schemas.microsoft.com/office/drawing/2014/main" id="{30684EEA-8C25-C340-AC24-A7493C6692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4" y="2256"/>
              <a:ext cx="672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kumimoji="0" lang="en-US" altLang="zh-TW" sz="2000">
                  <a:latin typeface="Arial" panose="020B0604020202020204" pitchFamily="34" charset="0"/>
                  <a:sym typeface="Symbol" pitchFamily="2" charset="2"/>
                </a:rPr>
                <a:t>Temp</a:t>
              </a:r>
              <a:r>
                <a:rPr kumimoji="0" lang="en-US" altLang="zh-TW" sz="2000" i="0">
                  <a:latin typeface="Arial" panose="020B0604020202020204" pitchFamily="34" charset="0"/>
                  <a:sym typeface="Symbol" pitchFamily="2" charset="2"/>
                </a:rPr>
                <a:t>1</a:t>
              </a:r>
            </a:p>
          </p:txBody>
        </p:sp>
      </p:grpSp>
      <p:grpSp>
        <p:nvGrpSpPr>
          <p:cNvPr id="49217" name="Group 65">
            <a:extLst>
              <a:ext uri="{FF2B5EF4-FFF2-40B4-BE49-F238E27FC236}">
                <a16:creationId xmlns:a16="http://schemas.microsoft.com/office/drawing/2014/main" id="{C2A65904-8864-7A4E-9801-A40F6901D6A4}"/>
              </a:ext>
            </a:extLst>
          </p:cNvPr>
          <p:cNvGrpSpPr>
            <a:grpSpLocks/>
          </p:cNvGrpSpPr>
          <p:nvPr/>
        </p:nvGrpSpPr>
        <p:grpSpPr bwMode="auto">
          <a:xfrm>
            <a:off x="6553200" y="3505200"/>
            <a:ext cx="1676400" cy="1309688"/>
            <a:chOff x="3696" y="2121"/>
            <a:chExt cx="1056" cy="825"/>
          </a:xfrm>
        </p:grpSpPr>
        <p:sp>
          <p:nvSpPr>
            <p:cNvPr id="55361" name="Rectangle 66">
              <a:extLst>
                <a:ext uri="{FF2B5EF4-FFF2-40B4-BE49-F238E27FC236}">
                  <a16:creationId xmlns:a16="http://schemas.microsoft.com/office/drawing/2014/main" id="{AF0FD02D-0A82-2D4E-AED8-86B3A9CB2B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56" y="2649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000" i="0">
                  <a:sym typeface="Symbol" pitchFamily="2" charset="2"/>
                </a:rPr>
                <a:t></a:t>
              </a:r>
            </a:p>
          </p:txBody>
        </p:sp>
        <p:sp>
          <p:nvSpPr>
            <p:cNvPr id="55362" name="Rectangle 67">
              <a:extLst>
                <a:ext uri="{FF2B5EF4-FFF2-40B4-BE49-F238E27FC236}">
                  <a16:creationId xmlns:a16="http://schemas.microsoft.com/office/drawing/2014/main" id="{4C4AF941-DD48-E24C-8FC9-F64E3C09D7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56" y="2390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000" i="0">
                  <a:sym typeface="Symbol" pitchFamily="2" charset="2"/>
                </a:rPr>
                <a:t></a:t>
              </a:r>
            </a:p>
          </p:txBody>
        </p:sp>
        <p:sp>
          <p:nvSpPr>
            <p:cNvPr id="55363" name="Rectangle 68">
              <a:extLst>
                <a:ext uri="{FF2B5EF4-FFF2-40B4-BE49-F238E27FC236}">
                  <a16:creationId xmlns:a16="http://schemas.microsoft.com/office/drawing/2014/main" id="{12E18823-4E68-344E-AF89-FB7AB24AF2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56" y="2121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000" i="0"/>
                <a:t>x</a:t>
              </a:r>
            </a:p>
          </p:txBody>
        </p:sp>
        <p:sp>
          <p:nvSpPr>
            <p:cNvPr id="55364" name="Line 69">
              <a:extLst>
                <a:ext uri="{FF2B5EF4-FFF2-40B4-BE49-F238E27FC236}">
                  <a16:creationId xmlns:a16="http://schemas.microsoft.com/office/drawing/2014/main" id="{743D7DE7-DCF3-CC46-9111-30E974783C7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56" y="2121"/>
              <a:ext cx="38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365" name="Line 70">
              <a:extLst>
                <a:ext uri="{FF2B5EF4-FFF2-40B4-BE49-F238E27FC236}">
                  <a16:creationId xmlns:a16="http://schemas.microsoft.com/office/drawing/2014/main" id="{E093EF24-566D-A146-9E76-0B9AB977B62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56" y="2361"/>
              <a:ext cx="384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366" name="Line 71">
              <a:extLst>
                <a:ext uri="{FF2B5EF4-FFF2-40B4-BE49-F238E27FC236}">
                  <a16:creationId xmlns:a16="http://schemas.microsoft.com/office/drawing/2014/main" id="{82F493A8-BE42-1846-8296-A1B1013D5D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52" y="2121"/>
              <a:ext cx="0" cy="81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367" name="Line 72">
              <a:extLst>
                <a:ext uri="{FF2B5EF4-FFF2-40B4-BE49-F238E27FC236}">
                  <a16:creationId xmlns:a16="http://schemas.microsoft.com/office/drawing/2014/main" id="{C0880AE4-3877-3143-9466-6FD707D27D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56" y="2937"/>
              <a:ext cx="39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368" name="Text Box 73">
              <a:extLst>
                <a:ext uri="{FF2B5EF4-FFF2-40B4-BE49-F238E27FC236}">
                  <a16:creationId xmlns:a16="http://schemas.microsoft.com/office/drawing/2014/main" id="{6B249021-0F3D-1942-A139-A1289E4664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96" y="2361"/>
              <a:ext cx="636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000" b="1" i="0">
                  <a:latin typeface="Arial" panose="020B0604020202020204" pitchFamily="34" charset="0"/>
                </a:rPr>
                <a:t>A / B</a:t>
              </a:r>
            </a:p>
          </p:txBody>
        </p:sp>
        <p:sp>
          <p:nvSpPr>
            <p:cNvPr id="55369" name="Line 74">
              <a:extLst>
                <a:ext uri="{FF2B5EF4-FFF2-40B4-BE49-F238E27FC236}">
                  <a16:creationId xmlns:a16="http://schemas.microsoft.com/office/drawing/2014/main" id="{27C86B17-C972-5B4B-BCA9-BD72EB46F9C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56" y="2121"/>
              <a:ext cx="0" cy="81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49228" name="Group 76">
            <a:extLst>
              <a:ext uri="{FF2B5EF4-FFF2-40B4-BE49-F238E27FC236}">
                <a16:creationId xmlns:a16="http://schemas.microsoft.com/office/drawing/2014/main" id="{961C28F0-955E-B24D-A6F6-3BFEF9FD4C85}"/>
              </a:ext>
            </a:extLst>
          </p:cNvPr>
          <p:cNvGrpSpPr>
            <a:grpSpLocks/>
          </p:cNvGrpSpPr>
          <p:nvPr/>
        </p:nvGrpSpPr>
        <p:grpSpPr bwMode="auto">
          <a:xfrm>
            <a:off x="4343400" y="3276600"/>
            <a:ext cx="2017713" cy="2362200"/>
            <a:chOff x="2736" y="2064"/>
            <a:chExt cx="1271" cy="1488"/>
          </a:xfrm>
        </p:grpSpPr>
        <p:grpSp>
          <p:nvGrpSpPr>
            <p:cNvPr id="55348" name="Group 53">
              <a:extLst>
                <a:ext uri="{FF2B5EF4-FFF2-40B4-BE49-F238E27FC236}">
                  <a16:creationId xmlns:a16="http://schemas.microsoft.com/office/drawing/2014/main" id="{70438C3F-9A09-2A41-AD97-E029E8D2A36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76" y="2352"/>
              <a:ext cx="828" cy="1200"/>
              <a:chOff x="2928" y="2256"/>
              <a:chExt cx="828" cy="1200"/>
            </a:xfrm>
          </p:grpSpPr>
          <p:sp>
            <p:nvSpPr>
              <p:cNvPr id="55350" name="Rectangle 54">
                <a:extLst>
                  <a:ext uri="{FF2B5EF4-FFF2-40B4-BE49-F238E27FC236}">
                    <a16:creationId xmlns:a16="http://schemas.microsoft.com/office/drawing/2014/main" id="{C42A65EA-1894-CC48-B2A5-A36EF9E648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76" y="2544"/>
                <a:ext cx="396" cy="24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50800" algn="ct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9pPr>
              </a:lstStyle>
              <a:p>
                <a:pPr algn="ctr" eaLnBrk="1" hangingPunct="1">
                  <a:buFontTx/>
                  <a:buNone/>
                </a:pPr>
                <a:r>
                  <a:rPr lang="zh-TW" altLang="en-US" sz="2000" i="0">
                    <a:sym typeface="Symbol" pitchFamily="2" charset="2"/>
                  </a:rPr>
                  <a:t></a:t>
                </a:r>
              </a:p>
            </p:txBody>
          </p:sp>
          <p:sp>
            <p:nvSpPr>
              <p:cNvPr id="55351" name="Rectangle 55">
                <a:extLst>
                  <a:ext uri="{FF2B5EF4-FFF2-40B4-BE49-F238E27FC236}">
                    <a16:creationId xmlns:a16="http://schemas.microsoft.com/office/drawing/2014/main" id="{E40BA18A-D98B-4E44-81D3-FCC77DD781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60" y="2544"/>
                <a:ext cx="396" cy="29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50800" algn="ct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9pPr>
              </a:lstStyle>
              <a:p>
                <a:pPr algn="ctr" eaLnBrk="1" hangingPunct="1">
                  <a:buFontTx/>
                  <a:buNone/>
                </a:pPr>
                <a:r>
                  <a:rPr lang="zh-TW" altLang="en-US" sz="2000" i="0"/>
                  <a:t>2</a:t>
                </a:r>
              </a:p>
            </p:txBody>
          </p:sp>
          <p:sp>
            <p:nvSpPr>
              <p:cNvPr id="55352" name="Rectangle 56">
                <a:extLst>
                  <a:ext uri="{FF2B5EF4-FFF2-40B4-BE49-F238E27FC236}">
                    <a16:creationId xmlns:a16="http://schemas.microsoft.com/office/drawing/2014/main" id="{D80EDA24-2182-1446-A4CC-809C3A3816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76" y="2832"/>
                <a:ext cx="396" cy="27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50800" algn="ct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9pPr>
              </a:lstStyle>
              <a:p>
                <a:pPr algn="ctr" eaLnBrk="1" hangingPunct="1">
                  <a:buFontTx/>
                  <a:buNone/>
                </a:pPr>
                <a:r>
                  <a:rPr lang="zh-TW" altLang="en-US" sz="2000" i="0">
                    <a:sym typeface="Symbol" pitchFamily="2" charset="2"/>
                  </a:rPr>
                  <a:t></a:t>
                </a:r>
              </a:p>
            </p:txBody>
          </p:sp>
          <p:sp>
            <p:nvSpPr>
              <p:cNvPr id="55353" name="Rectangle 57">
                <a:extLst>
                  <a:ext uri="{FF2B5EF4-FFF2-40B4-BE49-F238E27FC236}">
                    <a16:creationId xmlns:a16="http://schemas.microsoft.com/office/drawing/2014/main" id="{AB02F169-CDB7-464F-96B1-ACE31BFBC7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60" y="2832"/>
                <a:ext cx="384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50800" algn="ct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9pPr>
              </a:lstStyle>
              <a:p>
                <a:pPr algn="ctr" eaLnBrk="1" hangingPunct="1">
                  <a:buFontTx/>
                  <a:buNone/>
                </a:pPr>
                <a:r>
                  <a:rPr lang="zh-TW" altLang="en-US" sz="2000" i="0"/>
                  <a:t>2</a:t>
                </a:r>
              </a:p>
            </p:txBody>
          </p:sp>
          <p:sp>
            <p:nvSpPr>
              <p:cNvPr id="55354" name="Rectangle 58">
                <a:extLst>
                  <a:ext uri="{FF2B5EF4-FFF2-40B4-BE49-F238E27FC236}">
                    <a16:creationId xmlns:a16="http://schemas.microsoft.com/office/drawing/2014/main" id="{DEAB9183-40FC-8C4D-AC36-09BB77A4B4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4" y="3120"/>
                <a:ext cx="336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50800" algn="ct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9pPr>
              </a:lstStyle>
              <a:p>
                <a:pPr algn="ctr" eaLnBrk="1" hangingPunct="1">
                  <a:buFontTx/>
                  <a:buNone/>
                </a:pPr>
                <a:r>
                  <a:rPr lang="zh-TW" altLang="en-US" sz="2000" i="0">
                    <a:sym typeface="Symbol" pitchFamily="2" charset="2"/>
                  </a:rPr>
                  <a:t></a:t>
                </a:r>
              </a:p>
            </p:txBody>
          </p:sp>
          <p:sp>
            <p:nvSpPr>
              <p:cNvPr id="55355" name="Rectangle 59">
                <a:extLst>
                  <a:ext uri="{FF2B5EF4-FFF2-40B4-BE49-F238E27FC236}">
                    <a16:creationId xmlns:a16="http://schemas.microsoft.com/office/drawing/2014/main" id="{8EEDD79C-609B-EE4D-92C1-7303E2C592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60" y="3120"/>
                <a:ext cx="384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50800" algn="ct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9pPr>
              </a:lstStyle>
              <a:p>
                <a:pPr algn="ctr" eaLnBrk="1" hangingPunct="1">
                  <a:buFontTx/>
                  <a:buNone/>
                </a:pPr>
                <a:r>
                  <a:rPr lang="zh-TW" altLang="en-US" sz="2000" i="0"/>
                  <a:t>2</a:t>
                </a:r>
              </a:p>
            </p:txBody>
          </p:sp>
          <p:sp>
            <p:nvSpPr>
              <p:cNvPr id="55356" name="Rectangle 60">
                <a:extLst>
                  <a:ext uri="{FF2B5EF4-FFF2-40B4-BE49-F238E27FC236}">
                    <a16:creationId xmlns:a16="http://schemas.microsoft.com/office/drawing/2014/main" id="{0ED76FAB-6BA9-3941-85C7-E448F723C1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76" y="2256"/>
                <a:ext cx="768" cy="1200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50800" algn="ct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1800">
                  <a:solidFill>
                    <a:srgbClr val="FF9933"/>
                  </a:solidFill>
                </a:endParaRPr>
              </a:p>
            </p:txBody>
          </p:sp>
          <p:sp>
            <p:nvSpPr>
              <p:cNvPr id="55357" name="Rectangle 61">
                <a:extLst>
                  <a:ext uri="{FF2B5EF4-FFF2-40B4-BE49-F238E27FC236}">
                    <a16:creationId xmlns:a16="http://schemas.microsoft.com/office/drawing/2014/main" id="{45690306-9BC9-DF4D-A48F-FB4A0CBC23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8" y="2256"/>
                <a:ext cx="396" cy="24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50800" algn="ct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9pPr>
              </a:lstStyle>
              <a:p>
                <a:pPr algn="ctr" eaLnBrk="1" hangingPunct="1">
                  <a:buFontTx/>
                  <a:buNone/>
                </a:pPr>
                <a:r>
                  <a:rPr lang="en-US" altLang="zh-TW" sz="2000" i="0"/>
                  <a:t>x</a:t>
                </a:r>
              </a:p>
            </p:txBody>
          </p:sp>
          <p:sp>
            <p:nvSpPr>
              <p:cNvPr id="55358" name="Rectangle 62">
                <a:extLst>
                  <a:ext uri="{FF2B5EF4-FFF2-40B4-BE49-F238E27FC236}">
                    <a16:creationId xmlns:a16="http://schemas.microsoft.com/office/drawing/2014/main" id="{5863BEDD-9FF1-C046-A9B2-6C5EA4B515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60" y="2256"/>
                <a:ext cx="396" cy="24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50800" algn="ct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9pPr>
              </a:lstStyle>
              <a:p>
                <a:pPr algn="ctr" eaLnBrk="1" hangingPunct="1">
                  <a:buFontTx/>
                  <a:buNone/>
                </a:pPr>
                <a:r>
                  <a:rPr lang="en-US" altLang="zh-TW" sz="2000" i="0"/>
                  <a:t>y</a:t>
                </a:r>
              </a:p>
            </p:txBody>
          </p:sp>
          <p:sp>
            <p:nvSpPr>
              <p:cNvPr id="55359" name="Line 63">
                <a:extLst>
                  <a:ext uri="{FF2B5EF4-FFF2-40B4-BE49-F238E27FC236}">
                    <a16:creationId xmlns:a16="http://schemas.microsoft.com/office/drawing/2014/main" id="{B4A2AF46-AD11-9B41-9639-3A538420D98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76" y="2544"/>
                <a:ext cx="768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50800" algn="ct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5360" name="Line 64">
                <a:extLst>
                  <a:ext uri="{FF2B5EF4-FFF2-40B4-BE49-F238E27FC236}">
                    <a16:creationId xmlns:a16="http://schemas.microsoft.com/office/drawing/2014/main" id="{92482E63-B50F-854C-9B24-46E407C9CE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360" y="2256"/>
                <a:ext cx="0" cy="120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50800" algn="ct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55349" name="Rectangle 75">
              <a:extLst>
                <a:ext uri="{FF2B5EF4-FFF2-40B4-BE49-F238E27FC236}">
                  <a16:creationId xmlns:a16="http://schemas.microsoft.com/office/drawing/2014/main" id="{86C3CF32-87D4-D942-AFB3-ECF8B8261A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6" y="2064"/>
              <a:ext cx="1271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2000" i="0">
                  <a:sym typeface="Symbol" pitchFamily="2" charset="2"/>
                </a:rPr>
                <a:t>( </a:t>
              </a:r>
              <a:r>
                <a:rPr lang="en-US" altLang="zh-TW" sz="2000">
                  <a:sym typeface="Symbol" pitchFamily="2" charset="2"/>
                </a:rPr>
                <a:t>Temp</a:t>
              </a:r>
              <a:r>
                <a:rPr lang="en-US" altLang="zh-TW" sz="2000" i="0">
                  <a:sym typeface="Symbol" pitchFamily="2" charset="2"/>
                </a:rPr>
                <a:t>1  </a:t>
              </a:r>
              <a:r>
                <a:rPr lang="en-US" altLang="zh-TW" sz="2000">
                  <a:sym typeface="Symbol" pitchFamily="2" charset="2"/>
                </a:rPr>
                <a:t>B</a:t>
              </a:r>
              <a:r>
                <a:rPr lang="en-US" altLang="zh-TW" sz="2000" i="0">
                  <a:sym typeface="Symbol" pitchFamily="2" charset="2"/>
                </a:rPr>
                <a:t> ) </a:t>
              </a:r>
              <a:r>
                <a:rPr lang="en-US" altLang="zh-TW" sz="2000" i="0">
                  <a:latin typeface="Arial" panose="020B0604020202020204" pitchFamily="34" charset="0"/>
                  <a:sym typeface="Symbol" pitchFamily="2" charset="2"/>
                </a:rPr>
                <a:t>–</a:t>
              </a:r>
              <a:r>
                <a:rPr lang="en-US" altLang="zh-TW" sz="2000" i="0">
                  <a:sym typeface="Symbol" pitchFamily="2" charset="2"/>
                </a:rPr>
                <a:t> </a:t>
              </a:r>
              <a:r>
                <a:rPr lang="en-US" altLang="zh-TW" sz="2000">
                  <a:sym typeface="Symbol" pitchFamily="2" charset="2"/>
                </a:rPr>
                <a:t>A</a:t>
              </a:r>
            </a:p>
          </p:txBody>
        </p:sp>
      </p:grpSp>
      <p:grpSp>
        <p:nvGrpSpPr>
          <p:cNvPr id="49234" name="Group 82">
            <a:extLst>
              <a:ext uri="{FF2B5EF4-FFF2-40B4-BE49-F238E27FC236}">
                <a16:creationId xmlns:a16="http://schemas.microsoft.com/office/drawing/2014/main" id="{C2893CF8-9EC0-3946-BBA7-A1EBF352FE3D}"/>
              </a:ext>
            </a:extLst>
          </p:cNvPr>
          <p:cNvGrpSpPr>
            <a:grpSpLocks/>
          </p:cNvGrpSpPr>
          <p:nvPr/>
        </p:nvGrpSpPr>
        <p:grpSpPr bwMode="auto">
          <a:xfrm>
            <a:off x="4800600" y="4191000"/>
            <a:ext cx="1038225" cy="2235200"/>
            <a:chOff x="3024" y="2640"/>
            <a:chExt cx="654" cy="1408"/>
          </a:xfrm>
        </p:grpSpPr>
        <p:sp>
          <p:nvSpPr>
            <p:cNvPr id="55345" name="Rectangle 77">
              <a:extLst>
                <a:ext uri="{FF2B5EF4-FFF2-40B4-BE49-F238E27FC236}">
                  <a16:creationId xmlns:a16="http://schemas.microsoft.com/office/drawing/2014/main" id="{F4209E0C-86B1-FD41-A4F5-FDD64AD5DA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4" y="2640"/>
              <a:ext cx="384" cy="912"/>
            </a:xfrm>
            <a:prstGeom prst="rect">
              <a:avLst/>
            </a:prstGeom>
            <a:solidFill>
              <a:srgbClr val="FFCC66">
                <a:alpha val="50195"/>
              </a:srgbClr>
            </a:solidFill>
            <a:ln w="9525">
              <a:solidFill>
                <a:srgbClr val="FF9933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55346" name="Line 78">
              <a:extLst>
                <a:ext uri="{FF2B5EF4-FFF2-40B4-BE49-F238E27FC236}">
                  <a16:creationId xmlns:a16="http://schemas.microsoft.com/office/drawing/2014/main" id="{E6026E95-A80F-4845-A51B-AB8F2953BBC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264" y="3552"/>
              <a:ext cx="96" cy="240"/>
            </a:xfrm>
            <a:prstGeom prst="line">
              <a:avLst/>
            </a:prstGeom>
            <a:noFill/>
            <a:ln w="9525">
              <a:solidFill>
                <a:srgbClr val="FF9933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47" name="Text Box 80">
              <a:extLst>
                <a:ext uri="{FF2B5EF4-FFF2-40B4-BE49-F238E27FC236}">
                  <a16:creationId xmlns:a16="http://schemas.microsoft.com/office/drawing/2014/main" id="{3F357AF0-F1C9-2645-8A78-8E27C0A3797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20" y="3792"/>
              <a:ext cx="558" cy="256"/>
            </a:xfrm>
            <a:prstGeom prst="rect">
              <a:avLst/>
            </a:prstGeom>
            <a:noFill/>
            <a:ln w="9525">
              <a:solidFill>
                <a:srgbClr val="FF99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9933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2000">
                  <a:solidFill>
                    <a:srgbClr val="FF9933"/>
                  </a:solidFill>
                </a:rPr>
                <a:t>Temp2</a:t>
              </a:r>
            </a:p>
          </p:txBody>
        </p:sp>
      </p:grpSp>
      <p:sp>
        <p:nvSpPr>
          <p:cNvPr id="55342" name="Text Box 84">
            <a:extLst>
              <a:ext uri="{FF2B5EF4-FFF2-40B4-BE49-F238E27FC236}">
                <a16:creationId xmlns:a16="http://schemas.microsoft.com/office/drawing/2014/main" id="{3D3CE7DE-2B33-724F-8EAE-76D10CA6AE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1508125"/>
            <a:ext cx="6381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2000" b="1" i="0">
                <a:latin typeface="Arial" panose="020B0604020202020204" pitchFamily="34" charset="0"/>
              </a:rPr>
              <a:t>A</a:t>
            </a:r>
          </a:p>
        </p:txBody>
      </p:sp>
      <p:sp>
        <p:nvSpPr>
          <p:cNvPr id="55343" name="TextBox 1">
            <a:extLst>
              <a:ext uri="{FF2B5EF4-FFF2-40B4-BE49-F238E27FC236}">
                <a16:creationId xmlns:a16="http://schemas.microsoft.com/office/drawing/2014/main" id="{99898247-103B-164C-BEC2-59459A9C85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67463" y="1397000"/>
            <a:ext cx="2782887" cy="738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>
                <a:solidFill>
                  <a:srgbClr val="FF0000"/>
                </a:solidFill>
              </a:rPr>
              <a:t>Attributes in A but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>
                <a:solidFill>
                  <a:srgbClr val="FF0000"/>
                </a:solidFill>
              </a:rPr>
              <a:t>not in B.</a:t>
            </a:r>
            <a:r>
              <a:rPr lang="zh-TW" altLang="en-US" sz="1400">
                <a:solidFill>
                  <a:srgbClr val="FF0000"/>
                </a:solidFill>
              </a:rPr>
              <a:t>  </a:t>
            </a:r>
            <a:r>
              <a:rPr lang="en-US" altLang="zh-TW" sz="1400">
                <a:solidFill>
                  <a:srgbClr val="FF0000"/>
                </a:solidFill>
              </a:rPr>
              <a:t>Note that it is not a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>
                <a:solidFill>
                  <a:srgbClr val="FF0000"/>
                </a:solidFill>
              </a:rPr>
              <a:t>valid notation in relational algebra.</a:t>
            </a:r>
          </a:p>
        </p:txBody>
      </p:sp>
      <p:cxnSp>
        <p:nvCxnSpPr>
          <p:cNvPr id="55344" name="Straight Arrow Connector 3">
            <a:extLst>
              <a:ext uri="{FF2B5EF4-FFF2-40B4-BE49-F238E27FC236}">
                <a16:creationId xmlns:a16="http://schemas.microsoft.com/office/drawing/2014/main" id="{6B5C1D73-8AFF-9F42-AC95-E706B008386B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5562600" y="1582738"/>
            <a:ext cx="798513" cy="398462"/>
          </a:xfrm>
          <a:prstGeom prst="straightConnector1">
            <a:avLst/>
          </a:prstGeom>
          <a:noFill/>
          <a:ln w="9525" algn="ctr">
            <a:solidFill>
              <a:srgbClr val="FF0000"/>
            </a:solidFill>
            <a:round/>
            <a:headEnd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9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9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9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9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9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9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9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9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9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9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9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154" grpId="0" animBg="1"/>
      <p:bldP spid="4916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Slide Number Placeholder 3">
            <a:extLst>
              <a:ext uri="{FF2B5EF4-FFF2-40B4-BE49-F238E27FC236}">
                <a16:creationId xmlns:a16="http://schemas.microsoft.com/office/drawing/2014/main" id="{6BE45348-4C95-364E-B689-54A9A11BD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70E4713-929F-FC43-A374-39A73FE7087C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41</a:t>
            </a:fld>
            <a:endParaRPr lang="en-US" altLang="zh-TW" sz="1400"/>
          </a:p>
        </p:txBody>
      </p:sp>
      <p:grpSp>
        <p:nvGrpSpPr>
          <p:cNvPr id="56322" name="Group 7">
            <a:extLst>
              <a:ext uri="{FF2B5EF4-FFF2-40B4-BE49-F238E27FC236}">
                <a16:creationId xmlns:a16="http://schemas.microsoft.com/office/drawing/2014/main" id="{E9F95480-A9EC-EE46-A2D0-D2CA45261B29}"/>
              </a:ext>
            </a:extLst>
          </p:cNvPr>
          <p:cNvGrpSpPr>
            <a:grpSpLocks/>
          </p:cNvGrpSpPr>
          <p:nvPr/>
        </p:nvGrpSpPr>
        <p:grpSpPr bwMode="auto">
          <a:xfrm>
            <a:off x="461963" y="868363"/>
            <a:ext cx="7615237" cy="1112837"/>
            <a:chOff x="291" y="547"/>
            <a:chExt cx="4797" cy="701"/>
          </a:xfrm>
        </p:grpSpPr>
        <p:sp>
          <p:nvSpPr>
            <p:cNvPr id="56344" name="Text Box 8">
              <a:extLst>
                <a:ext uri="{FF2B5EF4-FFF2-40B4-BE49-F238E27FC236}">
                  <a16:creationId xmlns:a16="http://schemas.microsoft.com/office/drawing/2014/main" id="{6B14E77A-5680-9049-9935-FC293D742B1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1" y="547"/>
              <a:ext cx="899" cy="2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200" i="0">
                  <a:latin typeface="Arial" panose="020B0604020202020204" pitchFamily="34" charset="0"/>
                </a:rPr>
                <a:t>Employee</a:t>
              </a:r>
            </a:p>
          </p:txBody>
        </p:sp>
        <p:sp>
          <p:nvSpPr>
            <p:cNvPr id="56345" name="Rectangle 9">
              <a:extLst>
                <a:ext uri="{FF2B5EF4-FFF2-40B4-BE49-F238E27FC236}">
                  <a16:creationId xmlns:a16="http://schemas.microsoft.com/office/drawing/2014/main" id="{45793E19-7AAD-C343-AEC3-D6B8C2E3FF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8" y="576"/>
              <a:ext cx="576" cy="240"/>
            </a:xfrm>
            <a:prstGeom prst="rect">
              <a:avLst/>
            </a:prstGeom>
            <a:solidFill>
              <a:srgbClr val="FFCC99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>
                  <a:latin typeface="Arial" panose="020B0604020202020204" pitchFamily="34" charset="0"/>
                </a:rPr>
                <a:t>fname</a:t>
              </a:r>
            </a:p>
          </p:txBody>
        </p:sp>
        <p:sp>
          <p:nvSpPr>
            <p:cNvPr id="56346" name="Rectangle 10">
              <a:extLst>
                <a:ext uri="{FF2B5EF4-FFF2-40B4-BE49-F238E27FC236}">
                  <a16:creationId xmlns:a16="http://schemas.microsoft.com/office/drawing/2014/main" id="{71AB7CBB-E53A-0C4B-BCFA-46A873D060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4" y="576"/>
              <a:ext cx="576" cy="240"/>
            </a:xfrm>
            <a:prstGeom prst="rect">
              <a:avLst/>
            </a:prstGeom>
            <a:solidFill>
              <a:srgbClr val="FFCC99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>
                  <a:latin typeface="Arial" panose="020B0604020202020204" pitchFamily="34" charset="0"/>
                </a:rPr>
                <a:t>lname</a:t>
              </a:r>
            </a:p>
          </p:txBody>
        </p:sp>
        <p:sp>
          <p:nvSpPr>
            <p:cNvPr id="56347" name="Rectangle 11">
              <a:extLst>
                <a:ext uri="{FF2B5EF4-FFF2-40B4-BE49-F238E27FC236}">
                  <a16:creationId xmlns:a16="http://schemas.microsoft.com/office/drawing/2014/main" id="{372C140B-A2F5-3449-AFE8-CCF4EE6D94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0" y="576"/>
              <a:ext cx="336" cy="240"/>
            </a:xfrm>
            <a:prstGeom prst="rect">
              <a:avLst/>
            </a:prstGeom>
            <a:solidFill>
              <a:srgbClr val="FFCC99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>
                  <a:latin typeface="Arial" panose="020B0604020202020204" pitchFamily="34" charset="0"/>
                </a:rPr>
                <a:t>id</a:t>
              </a:r>
            </a:p>
          </p:txBody>
        </p:sp>
        <p:sp>
          <p:nvSpPr>
            <p:cNvPr id="56348" name="Rectangle 12">
              <a:extLst>
                <a:ext uri="{FF2B5EF4-FFF2-40B4-BE49-F238E27FC236}">
                  <a16:creationId xmlns:a16="http://schemas.microsoft.com/office/drawing/2014/main" id="{E636F61D-8F19-B549-B27D-8F49103536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6" y="576"/>
              <a:ext cx="528" cy="240"/>
            </a:xfrm>
            <a:prstGeom prst="rect">
              <a:avLst/>
            </a:prstGeom>
            <a:solidFill>
              <a:srgbClr val="FFCC99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>
                  <a:latin typeface="Arial" panose="020B0604020202020204" pitchFamily="34" charset="0"/>
                </a:rPr>
                <a:t>bdate</a:t>
              </a:r>
            </a:p>
          </p:txBody>
        </p:sp>
        <p:sp>
          <p:nvSpPr>
            <p:cNvPr id="56349" name="Rectangle 13">
              <a:extLst>
                <a:ext uri="{FF2B5EF4-FFF2-40B4-BE49-F238E27FC236}">
                  <a16:creationId xmlns:a16="http://schemas.microsoft.com/office/drawing/2014/main" id="{54286229-C1A3-0C4D-84AC-8FBA78115E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64" y="576"/>
              <a:ext cx="624" cy="240"/>
            </a:xfrm>
            <a:prstGeom prst="rect">
              <a:avLst/>
            </a:prstGeom>
            <a:solidFill>
              <a:srgbClr val="FFCC99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>
                  <a:latin typeface="Arial" panose="020B0604020202020204" pitchFamily="34" charset="0"/>
                </a:rPr>
                <a:t>address</a:t>
              </a:r>
            </a:p>
          </p:txBody>
        </p:sp>
        <p:sp>
          <p:nvSpPr>
            <p:cNvPr id="56350" name="Rectangle 14">
              <a:extLst>
                <a:ext uri="{FF2B5EF4-FFF2-40B4-BE49-F238E27FC236}">
                  <a16:creationId xmlns:a16="http://schemas.microsoft.com/office/drawing/2014/main" id="{B400448B-127E-4E42-910F-E4B5805090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8" y="576"/>
              <a:ext cx="528" cy="240"/>
            </a:xfrm>
            <a:prstGeom prst="rect">
              <a:avLst/>
            </a:prstGeom>
            <a:solidFill>
              <a:srgbClr val="FFCC99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>
                  <a:latin typeface="Arial" panose="020B0604020202020204" pitchFamily="34" charset="0"/>
                </a:rPr>
                <a:t>salary</a:t>
              </a:r>
            </a:p>
          </p:txBody>
        </p:sp>
        <p:sp>
          <p:nvSpPr>
            <p:cNvPr id="56351" name="Rectangle 15">
              <a:extLst>
                <a:ext uri="{FF2B5EF4-FFF2-40B4-BE49-F238E27FC236}">
                  <a16:creationId xmlns:a16="http://schemas.microsoft.com/office/drawing/2014/main" id="{43CAE1FF-1D91-B44F-84F7-3D138D1256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6" y="576"/>
              <a:ext cx="336" cy="240"/>
            </a:xfrm>
            <a:prstGeom prst="rect">
              <a:avLst/>
            </a:prstGeom>
            <a:solidFill>
              <a:srgbClr val="FFCC99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>
                  <a:latin typeface="Arial" panose="020B0604020202020204" pitchFamily="34" charset="0"/>
                </a:rPr>
                <a:t>sid</a:t>
              </a:r>
            </a:p>
          </p:txBody>
        </p:sp>
        <p:sp>
          <p:nvSpPr>
            <p:cNvPr id="56352" name="Rectangle 16">
              <a:extLst>
                <a:ext uri="{FF2B5EF4-FFF2-40B4-BE49-F238E27FC236}">
                  <a16:creationId xmlns:a16="http://schemas.microsoft.com/office/drawing/2014/main" id="{0A6B1C0B-BE0E-614B-916C-230A11E85D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52" y="576"/>
              <a:ext cx="336" cy="240"/>
            </a:xfrm>
            <a:prstGeom prst="rect">
              <a:avLst/>
            </a:prstGeom>
            <a:solidFill>
              <a:srgbClr val="FFCC99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>
                  <a:latin typeface="Arial" panose="020B0604020202020204" pitchFamily="34" charset="0"/>
                </a:rPr>
                <a:t>dno</a:t>
              </a:r>
            </a:p>
          </p:txBody>
        </p:sp>
        <p:sp>
          <p:nvSpPr>
            <p:cNvPr id="56353" name="Text Box 17">
              <a:extLst>
                <a:ext uri="{FF2B5EF4-FFF2-40B4-BE49-F238E27FC236}">
                  <a16:creationId xmlns:a16="http://schemas.microsoft.com/office/drawing/2014/main" id="{B0196EEB-EB3D-0847-AA28-2D0C19148A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1" y="979"/>
              <a:ext cx="909" cy="2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r">
                <a:spcBef>
                  <a:spcPct val="0"/>
                </a:spcBef>
                <a:buFontTx/>
                <a:buNone/>
              </a:pPr>
              <a:r>
                <a:rPr kumimoji="0" lang="en-US" altLang="zh-TW" sz="2200" i="0">
                  <a:latin typeface="Arial" panose="020B0604020202020204" pitchFamily="34" charset="0"/>
                </a:rPr>
                <a:t>Works_on</a:t>
              </a:r>
            </a:p>
          </p:txBody>
        </p:sp>
        <p:sp>
          <p:nvSpPr>
            <p:cNvPr id="56354" name="Rectangle 18">
              <a:extLst>
                <a:ext uri="{FF2B5EF4-FFF2-40B4-BE49-F238E27FC236}">
                  <a16:creationId xmlns:a16="http://schemas.microsoft.com/office/drawing/2014/main" id="{9FE9183D-91CE-A14C-80DA-F9851F60DD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8" y="1008"/>
              <a:ext cx="336" cy="240"/>
            </a:xfrm>
            <a:prstGeom prst="rect">
              <a:avLst/>
            </a:prstGeom>
            <a:solidFill>
              <a:srgbClr val="FFCC99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>
                  <a:latin typeface="Arial" panose="020B0604020202020204" pitchFamily="34" charset="0"/>
                </a:rPr>
                <a:t>id</a:t>
              </a:r>
            </a:p>
          </p:txBody>
        </p:sp>
        <p:sp>
          <p:nvSpPr>
            <p:cNvPr id="56355" name="Rectangle 19">
              <a:extLst>
                <a:ext uri="{FF2B5EF4-FFF2-40B4-BE49-F238E27FC236}">
                  <a16:creationId xmlns:a16="http://schemas.microsoft.com/office/drawing/2014/main" id="{2A1A538F-6B71-694C-9A6A-9DDB899050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4" y="1008"/>
              <a:ext cx="336" cy="240"/>
            </a:xfrm>
            <a:prstGeom prst="rect">
              <a:avLst/>
            </a:prstGeom>
            <a:solidFill>
              <a:srgbClr val="FFCC99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>
                  <a:latin typeface="Arial" panose="020B0604020202020204" pitchFamily="34" charset="0"/>
                </a:rPr>
                <a:t>pno</a:t>
              </a:r>
            </a:p>
          </p:txBody>
        </p:sp>
      </p:grpSp>
      <p:grpSp>
        <p:nvGrpSpPr>
          <p:cNvPr id="50196" name="Group 20">
            <a:extLst>
              <a:ext uri="{FF2B5EF4-FFF2-40B4-BE49-F238E27FC236}">
                <a16:creationId xmlns:a16="http://schemas.microsoft.com/office/drawing/2014/main" id="{4CAFB682-F55D-934F-95BA-24C3D89CC3C9}"/>
              </a:ext>
            </a:extLst>
          </p:cNvPr>
          <p:cNvGrpSpPr>
            <a:grpSpLocks/>
          </p:cNvGrpSpPr>
          <p:nvPr/>
        </p:nvGrpSpPr>
        <p:grpSpPr bwMode="auto">
          <a:xfrm>
            <a:off x="838200" y="4114800"/>
            <a:ext cx="6553200" cy="381000"/>
            <a:chOff x="528" y="2592"/>
            <a:chExt cx="4128" cy="240"/>
          </a:xfrm>
        </p:grpSpPr>
        <p:grpSp>
          <p:nvGrpSpPr>
            <p:cNvPr id="56330" name="Group 21">
              <a:extLst>
                <a:ext uri="{FF2B5EF4-FFF2-40B4-BE49-F238E27FC236}">
                  <a16:creationId xmlns:a16="http://schemas.microsoft.com/office/drawing/2014/main" id="{C526697F-4B5F-7C4B-90A2-091036ED546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08" y="2688"/>
              <a:ext cx="144" cy="96"/>
              <a:chOff x="2064" y="3648"/>
              <a:chExt cx="144" cy="96"/>
            </a:xfrm>
          </p:grpSpPr>
          <p:sp>
            <p:nvSpPr>
              <p:cNvPr id="56340" name="Line 22">
                <a:extLst>
                  <a:ext uri="{FF2B5EF4-FFF2-40B4-BE49-F238E27FC236}">
                    <a16:creationId xmlns:a16="http://schemas.microsoft.com/office/drawing/2014/main" id="{BA8605E2-58DC-A348-8AD5-BDF829D351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064" y="3648"/>
                <a:ext cx="144" cy="9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50800" algn="ct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6341" name="Line 23">
                <a:extLst>
                  <a:ext uri="{FF2B5EF4-FFF2-40B4-BE49-F238E27FC236}">
                    <a16:creationId xmlns:a16="http://schemas.microsoft.com/office/drawing/2014/main" id="{211E4CB8-4DF0-9E4C-8632-2DD96F448C9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064" y="3648"/>
                <a:ext cx="144" cy="9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50800" algn="ct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6342" name="Line 24">
                <a:extLst>
                  <a:ext uri="{FF2B5EF4-FFF2-40B4-BE49-F238E27FC236}">
                    <a16:creationId xmlns:a16="http://schemas.microsoft.com/office/drawing/2014/main" id="{A2F93476-78ED-A94A-B864-BEFBDE7665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064" y="3648"/>
                <a:ext cx="0" cy="9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50800" algn="ct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6343" name="Line 25">
                <a:extLst>
                  <a:ext uri="{FF2B5EF4-FFF2-40B4-BE49-F238E27FC236}">
                    <a16:creationId xmlns:a16="http://schemas.microsoft.com/office/drawing/2014/main" id="{46A05BB8-A204-1544-8037-ED6E9F4BD9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08" y="3648"/>
                <a:ext cx="0" cy="9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50800" algn="ct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56331" name="Rectangle 26">
              <a:extLst>
                <a:ext uri="{FF2B5EF4-FFF2-40B4-BE49-F238E27FC236}">
                  <a16:creationId xmlns:a16="http://schemas.microsoft.com/office/drawing/2014/main" id="{64FBCE60-78D9-4941-AAD9-6B7CA6D252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" y="2592"/>
              <a:ext cx="576" cy="240"/>
            </a:xfrm>
            <a:prstGeom prst="rect">
              <a:avLst/>
            </a:prstGeom>
            <a:solidFill>
              <a:srgbClr val="FFCC99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>
                  <a:latin typeface="Arial" panose="020B0604020202020204" pitchFamily="34" charset="0"/>
                </a:rPr>
                <a:t>fname</a:t>
              </a:r>
            </a:p>
          </p:txBody>
        </p:sp>
        <p:sp>
          <p:nvSpPr>
            <p:cNvPr id="56332" name="Rectangle 27">
              <a:extLst>
                <a:ext uri="{FF2B5EF4-FFF2-40B4-BE49-F238E27FC236}">
                  <a16:creationId xmlns:a16="http://schemas.microsoft.com/office/drawing/2014/main" id="{3114C959-CE55-8548-8BD9-CDFB3801E8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4" y="2592"/>
              <a:ext cx="576" cy="240"/>
            </a:xfrm>
            <a:prstGeom prst="rect">
              <a:avLst/>
            </a:prstGeom>
            <a:solidFill>
              <a:srgbClr val="FFCC99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>
                  <a:latin typeface="Arial" panose="020B0604020202020204" pitchFamily="34" charset="0"/>
                </a:rPr>
                <a:t>lname</a:t>
              </a:r>
            </a:p>
          </p:txBody>
        </p:sp>
        <p:sp>
          <p:nvSpPr>
            <p:cNvPr id="56333" name="Rectangle 28">
              <a:extLst>
                <a:ext uri="{FF2B5EF4-FFF2-40B4-BE49-F238E27FC236}">
                  <a16:creationId xmlns:a16="http://schemas.microsoft.com/office/drawing/2014/main" id="{B3E81DEA-8FA0-714F-A7A3-589C21C9B0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0" y="2592"/>
              <a:ext cx="336" cy="240"/>
            </a:xfrm>
            <a:prstGeom prst="rect">
              <a:avLst/>
            </a:prstGeom>
            <a:solidFill>
              <a:srgbClr val="FFCC99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>
                  <a:latin typeface="Arial" panose="020B0604020202020204" pitchFamily="34" charset="0"/>
                </a:rPr>
                <a:t>id</a:t>
              </a:r>
            </a:p>
          </p:txBody>
        </p:sp>
        <p:sp>
          <p:nvSpPr>
            <p:cNvPr id="56334" name="Rectangle 29">
              <a:extLst>
                <a:ext uri="{FF2B5EF4-FFF2-40B4-BE49-F238E27FC236}">
                  <a16:creationId xmlns:a16="http://schemas.microsoft.com/office/drawing/2014/main" id="{D34B6B8C-0E72-664D-9522-E839D155EA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2592"/>
              <a:ext cx="528" cy="240"/>
            </a:xfrm>
            <a:prstGeom prst="rect">
              <a:avLst/>
            </a:prstGeom>
            <a:solidFill>
              <a:srgbClr val="FFCC99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>
                  <a:latin typeface="Arial" panose="020B0604020202020204" pitchFamily="34" charset="0"/>
                </a:rPr>
                <a:t>bdate</a:t>
              </a:r>
            </a:p>
          </p:txBody>
        </p:sp>
        <p:sp>
          <p:nvSpPr>
            <p:cNvPr id="56335" name="Rectangle 30">
              <a:extLst>
                <a:ext uri="{FF2B5EF4-FFF2-40B4-BE49-F238E27FC236}">
                  <a16:creationId xmlns:a16="http://schemas.microsoft.com/office/drawing/2014/main" id="{989435DD-8212-E74C-B57F-E5F14E41C4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44" y="2592"/>
              <a:ext cx="624" cy="240"/>
            </a:xfrm>
            <a:prstGeom prst="rect">
              <a:avLst/>
            </a:prstGeom>
            <a:solidFill>
              <a:srgbClr val="FFCC99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>
                  <a:latin typeface="Arial" panose="020B0604020202020204" pitchFamily="34" charset="0"/>
                </a:rPr>
                <a:t>address</a:t>
              </a:r>
            </a:p>
          </p:txBody>
        </p:sp>
        <p:sp>
          <p:nvSpPr>
            <p:cNvPr id="56336" name="Rectangle 31">
              <a:extLst>
                <a:ext uri="{FF2B5EF4-FFF2-40B4-BE49-F238E27FC236}">
                  <a16:creationId xmlns:a16="http://schemas.microsoft.com/office/drawing/2014/main" id="{8A49529C-B2DB-CA45-9585-9C61643D51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" y="2592"/>
              <a:ext cx="528" cy="240"/>
            </a:xfrm>
            <a:prstGeom prst="rect">
              <a:avLst/>
            </a:prstGeom>
            <a:solidFill>
              <a:srgbClr val="FFCC99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>
                  <a:latin typeface="Arial" panose="020B0604020202020204" pitchFamily="34" charset="0"/>
                </a:rPr>
                <a:t>salary</a:t>
              </a:r>
            </a:p>
          </p:txBody>
        </p:sp>
        <p:sp>
          <p:nvSpPr>
            <p:cNvPr id="56337" name="Rectangle 32">
              <a:extLst>
                <a:ext uri="{FF2B5EF4-FFF2-40B4-BE49-F238E27FC236}">
                  <a16:creationId xmlns:a16="http://schemas.microsoft.com/office/drawing/2014/main" id="{6407EF18-72C6-944A-B4BB-C453CD3B6C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48" y="2592"/>
              <a:ext cx="336" cy="240"/>
            </a:xfrm>
            <a:prstGeom prst="rect">
              <a:avLst/>
            </a:prstGeom>
            <a:solidFill>
              <a:srgbClr val="FFCC99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>
                  <a:latin typeface="Arial" panose="020B0604020202020204" pitchFamily="34" charset="0"/>
                </a:rPr>
                <a:t>sid</a:t>
              </a:r>
            </a:p>
          </p:txBody>
        </p:sp>
        <p:sp>
          <p:nvSpPr>
            <p:cNvPr id="56338" name="Rectangle 33">
              <a:extLst>
                <a:ext uri="{FF2B5EF4-FFF2-40B4-BE49-F238E27FC236}">
                  <a16:creationId xmlns:a16="http://schemas.microsoft.com/office/drawing/2014/main" id="{0C4C4AD9-A110-5A40-B4C9-846F2C739B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" y="2592"/>
              <a:ext cx="336" cy="240"/>
            </a:xfrm>
            <a:prstGeom prst="rect">
              <a:avLst/>
            </a:prstGeom>
            <a:solidFill>
              <a:srgbClr val="FFCC99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>
                  <a:latin typeface="Arial" panose="020B0604020202020204" pitchFamily="34" charset="0"/>
                </a:rPr>
                <a:t>dno</a:t>
              </a:r>
            </a:p>
          </p:txBody>
        </p:sp>
        <p:sp>
          <p:nvSpPr>
            <p:cNvPr id="56339" name="Rectangle 34">
              <a:extLst>
                <a:ext uri="{FF2B5EF4-FFF2-40B4-BE49-F238E27FC236}">
                  <a16:creationId xmlns:a16="http://schemas.microsoft.com/office/drawing/2014/main" id="{A7884987-EE75-5C4E-8CAC-8A7A62B501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20" y="2592"/>
              <a:ext cx="336" cy="240"/>
            </a:xfrm>
            <a:prstGeom prst="rect">
              <a:avLst/>
            </a:prstGeom>
            <a:solidFill>
              <a:srgbClr val="FFCC99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1800" i="0">
                  <a:latin typeface="Arial" panose="020B0604020202020204" pitchFamily="34" charset="0"/>
                </a:rPr>
                <a:t>pno</a:t>
              </a:r>
            </a:p>
          </p:txBody>
        </p:sp>
      </p:grpSp>
      <p:sp>
        <p:nvSpPr>
          <p:cNvPr id="50216" name="Text Box 40">
            <a:extLst>
              <a:ext uri="{FF2B5EF4-FFF2-40B4-BE49-F238E27FC236}">
                <a16:creationId xmlns:a16="http://schemas.microsoft.com/office/drawing/2014/main" id="{AE17FEFA-35B9-9D4B-8325-C642CB84B7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2133600"/>
            <a:ext cx="8301038" cy="976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kumimoji="0" lang="en-US" altLang="zh-TW" sz="2000">
                <a:solidFill>
                  <a:schemeClr val="bg2"/>
                </a:solidFill>
                <a:latin typeface="Arial" charset="0"/>
                <a:sym typeface="Symbol" pitchFamily="18" charset="2"/>
              </a:rPr>
              <a:t>Query: Retrieve the names of employees who work on all the projects that `John Sung’ works on.</a:t>
            </a:r>
          </a:p>
          <a:p>
            <a:pPr algn="ctr">
              <a:defRPr/>
            </a:pPr>
            <a:endParaRPr kumimoji="0" lang="zh-TW" altLang="en-US" i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charset="0"/>
            </a:endParaRPr>
          </a:p>
        </p:txBody>
      </p:sp>
      <p:sp>
        <p:nvSpPr>
          <p:cNvPr id="56325" name="Rectangle 42">
            <a:extLst>
              <a:ext uri="{FF2B5EF4-FFF2-40B4-BE49-F238E27FC236}">
                <a16:creationId xmlns:a16="http://schemas.microsoft.com/office/drawing/2014/main" id="{12F26585-E05E-3E43-9EC8-3E8F2907B5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3124200"/>
            <a:ext cx="7239000" cy="131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9933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spcBef>
                <a:spcPct val="50000"/>
              </a:spcBef>
              <a:buClr>
                <a:schemeClr val="bg2"/>
              </a:buClr>
              <a:buSzPct val="75000"/>
              <a:buFont typeface="Symbol" pitchFamily="2" charset="2"/>
              <a:buNone/>
            </a:pPr>
            <a:r>
              <a:rPr kumimoji="0" lang="en-US" altLang="zh-TW" sz="2000">
                <a:latin typeface="Arial" panose="020B0604020202020204" pitchFamily="34" charset="0"/>
                <a:sym typeface="Symbol" pitchFamily="2" charset="2"/>
              </a:rPr>
              <a:t>Sung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   </a:t>
            </a:r>
            <a:r>
              <a:rPr kumimoji="0" lang="en-US" altLang="zh-TW" sz="2000" baseline="-25000">
                <a:latin typeface="Arial" panose="020B0604020202020204" pitchFamily="34" charset="0"/>
                <a:sym typeface="Symbol" pitchFamily="2" charset="2"/>
              </a:rPr>
              <a:t>fname=“John” ^ lname=“Sung”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 ( </a:t>
            </a:r>
            <a:r>
              <a:rPr kumimoji="0" lang="en-US" altLang="zh-TW" sz="2000">
                <a:latin typeface="Arial" panose="020B0604020202020204" pitchFamily="34" charset="0"/>
                <a:sym typeface="Symbol" pitchFamily="2" charset="2"/>
              </a:rPr>
              <a:t>Employee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 )</a:t>
            </a:r>
          </a:p>
          <a:p>
            <a:pPr eaLnBrk="1" hangingPunct="1">
              <a:spcBef>
                <a:spcPct val="50000"/>
              </a:spcBef>
              <a:buClr>
                <a:schemeClr val="bg2"/>
              </a:buClr>
              <a:buSzPct val="75000"/>
              <a:buFont typeface="Symbol" pitchFamily="2" charset="2"/>
              <a:buNone/>
            </a:pPr>
            <a:r>
              <a:rPr kumimoji="0" lang="en-US" altLang="zh-TW" sz="2000">
                <a:latin typeface="Arial" panose="020B0604020202020204" pitchFamily="34" charset="0"/>
                <a:sym typeface="Symbol" pitchFamily="2" charset="2"/>
              </a:rPr>
              <a:t>Sung_pnos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   </a:t>
            </a:r>
            <a:r>
              <a:rPr kumimoji="0" lang="en-US" altLang="zh-TW" sz="2000" baseline="-25000">
                <a:latin typeface="Arial" panose="020B0604020202020204" pitchFamily="34" charset="0"/>
                <a:sym typeface="Symbol" pitchFamily="2" charset="2"/>
              </a:rPr>
              <a:t>pno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 ( </a:t>
            </a:r>
            <a:r>
              <a:rPr kumimoji="0" lang="en-US" altLang="zh-TW" sz="2000">
                <a:latin typeface="Arial" panose="020B0604020202020204" pitchFamily="34" charset="0"/>
                <a:sym typeface="Symbol" pitchFamily="2" charset="2"/>
              </a:rPr>
              <a:t>Works_on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      </a:t>
            </a:r>
            <a:r>
              <a:rPr kumimoji="0" lang="en-US" altLang="zh-TW" sz="2000">
                <a:latin typeface="Arial" panose="020B0604020202020204" pitchFamily="34" charset="0"/>
                <a:sym typeface="Symbol" pitchFamily="2" charset="2"/>
              </a:rPr>
              <a:t>Sung</a:t>
            </a:r>
            <a:r>
              <a:rPr kumimoji="0" lang="en-US" altLang="zh-TW" sz="2000" i="0">
                <a:latin typeface="Arial" panose="020B0604020202020204" pitchFamily="34" charset="0"/>
                <a:sym typeface="Symbol" pitchFamily="2" charset="2"/>
              </a:rPr>
              <a:t> )</a:t>
            </a:r>
          </a:p>
          <a:p>
            <a:pPr eaLnBrk="1" hangingPunct="1">
              <a:spcBef>
                <a:spcPct val="50000"/>
              </a:spcBef>
              <a:buClr>
                <a:schemeClr val="bg2"/>
              </a:buClr>
              <a:buSzPct val="75000"/>
              <a:buFont typeface="Symbol" pitchFamily="2" charset="2"/>
              <a:buNone/>
            </a:pPr>
            <a:endParaRPr kumimoji="0" lang="en-US" altLang="zh-TW" sz="2000">
              <a:latin typeface="Arial" panose="020B0604020202020204" pitchFamily="34" charset="0"/>
              <a:sym typeface="Symbol" pitchFamily="2" charset="2"/>
            </a:endParaRPr>
          </a:p>
        </p:txBody>
      </p:sp>
      <p:graphicFrame>
        <p:nvGraphicFramePr>
          <p:cNvPr id="56326" name="Object 43">
            <a:extLst>
              <a:ext uri="{FF2B5EF4-FFF2-40B4-BE49-F238E27FC236}">
                <a16:creationId xmlns:a16="http://schemas.microsoft.com/office/drawing/2014/main" id="{E86A24F1-9AED-7B4E-AA01-2AC97C7CEB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43400" y="3657600"/>
          <a:ext cx="381000" cy="261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56" name="Equation" r:id="rId3" imgW="4686300" imgH="3213100" progId="Equation.3">
                  <p:embed/>
                </p:oleObj>
              </mc:Choice>
              <mc:Fallback>
                <p:oleObj name="Equation" r:id="rId3" imgW="4686300" imgH="3213100" progId="Equation.3">
                  <p:embed/>
                  <p:pic>
                    <p:nvPicPr>
                      <p:cNvPr id="0" name="Object 4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3400" y="3657600"/>
                        <a:ext cx="381000" cy="2619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0221" name="Group 45">
            <a:extLst>
              <a:ext uri="{FF2B5EF4-FFF2-40B4-BE49-F238E27FC236}">
                <a16:creationId xmlns:a16="http://schemas.microsoft.com/office/drawing/2014/main" id="{73E3931A-47BF-374A-B10B-F76BB445F456}"/>
              </a:ext>
            </a:extLst>
          </p:cNvPr>
          <p:cNvGrpSpPr>
            <a:grpSpLocks/>
          </p:cNvGrpSpPr>
          <p:nvPr/>
        </p:nvGrpSpPr>
        <p:grpSpPr bwMode="auto">
          <a:xfrm>
            <a:off x="533400" y="4876800"/>
            <a:ext cx="6629400" cy="1092200"/>
            <a:chOff x="336" y="3072"/>
            <a:chExt cx="4176" cy="688"/>
          </a:xfrm>
        </p:grpSpPr>
        <p:sp>
          <p:nvSpPr>
            <p:cNvPr id="50217" name="Text Box 41">
              <a:extLst>
                <a:ext uri="{FF2B5EF4-FFF2-40B4-BE49-F238E27FC236}">
                  <a16:creationId xmlns:a16="http://schemas.microsoft.com/office/drawing/2014/main" id="{DC0AA43A-EAE2-CE4F-A149-B4670283550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6" y="3072"/>
              <a:ext cx="4176" cy="6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defRPr/>
              </a:pPr>
              <a:r>
                <a:rPr kumimoji="0" lang="en-US" altLang="zh-TW" sz="2000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Result_id</a:t>
              </a:r>
              <a:r>
                <a:rPr kumimoji="0" lang="en-US" altLang="zh-TW" sz="2000" i="0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  </a:t>
              </a:r>
              <a:r>
                <a:rPr kumimoji="0" lang="en-US" altLang="zh-TW" sz="2000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Works_on</a:t>
              </a:r>
              <a:r>
                <a:rPr kumimoji="0" lang="en-US" altLang="zh-TW" sz="2000" i="0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 / </a:t>
              </a:r>
              <a:r>
                <a:rPr kumimoji="0" lang="en-US" altLang="zh-TW" sz="2000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Sung_pnos</a:t>
              </a:r>
            </a:p>
            <a:p>
              <a:pPr eaLnBrk="1" hangingPunct="1">
                <a:spcBef>
                  <a:spcPct val="20000"/>
                </a:spcBef>
                <a:buClr>
                  <a:schemeClr val="bg2"/>
                </a:buClr>
                <a:buSzPct val="75000"/>
                <a:buFont typeface="Symbol" pitchFamily="18" charset="2"/>
                <a:buNone/>
                <a:defRPr/>
              </a:pPr>
              <a:r>
                <a:rPr kumimoji="0" lang="en-US" altLang="zh-TW" sz="2000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Result   </a:t>
              </a:r>
              <a:r>
                <a:rPr kumimoji="0" lang="en-US" altLang="zh-TW" sz="2000" baseline="-25000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fname,lname</a:t>
              </a:r>
              <a:r>
                <a:rPr kumimoji="0" lang="en-US" altLang="zh-TW" sz="2000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 </a:t>
              </a:r>
              <a:r>
                <a:rPr kumimoji="0" lang="en-US" altLang="zh-TW" sz="2000" i="0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( </a:t>
              </a:r>
              <a:r>
                <a:rPr kumimoji="0" lang="en-US" altLang="zh-TW" sz="2000">
                  <a:solidFill>
                    <a:schemeClr val="tx1"/>
                  </a:solidFill>
                  <a:latin typeface="Arial" charset="0"/>
                  <a:sym typeface="Symbol" pitchFamily="18" charset="2"/>
                </a:rPr>
                <a:t>Result_id       Employee )</a:t>
              </a:r>
            </a:p>
            <a:p>
              <a:pPr eaLnBrk="1" hangingPunct="1">
                <a:spcBef>
                  <a:spcPct val="20000"/>
                </a:spcBef>
                <a:buClr>
                  <a:schemeClr val="bg2"/>
                </a:buClr>
                <a:buSzPct val="75000"/>
                <a:buFont typeface="Symbol" pitchFamily="18" charset="2"/>
                <a:buNone/>
                <a:defRPr/>
              </a:pPr>
              <a:endParaRPr kumimoji="0" lang="zh-TW" altLang="en-US" i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endParaRPr>
            </a:p>
          </p:txBody>
        </p:sp>
        <p:graphicFrame>
          <p:nvGraphicFramePr>
            <p:cNvPr id="56329" name="Object 44">
              <a:extLst>
                <a:ext uri="{FF2B5EF4-FFF2-40B4-BE49-F238E27FC236}">
                  <a16:creationId xmlns:a16="http://schemas.microsoft.com/office/drawing/2014/main" id="{EDBD5DC7-7509-F649-931F-24F8C5C3833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736" y="3360"/>
            <a:ext cx="240" cy="16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6357" name="Equation" r:id="rId5" imgW="4686300" imgH="3213100" progId="Equation.3">
                    <p:embed/>
                  </p:oleObj>
                </mc:Choice>
                <mc:Fallback>
                  <p:oleObj name="Equation" r:id="rId5" imgW="4686300" imgH="3213100" progId="Equation.3">
                    <p:embed/>
                    <p:pic>
                      <p:nvPicPr>
                        <p:cNvPr id="0" name="Object 4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36" y="3360"/>
                          <a:ext cx="240" cy="16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0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0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Slide Number Placeholder 6">
            <a:extLst>
              <a:ext uri="{FF2B5EF4-FFF2-40B4-BE49-F238E27FC236}">
                <a16:creationId xmlns:a16="http://schemas.microsoft.com/office/drawing/2014/main" id="{C459A907-3900-CB4A-A2D8-DA9FB086F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536CE44-5E17-BC47-BFDC-71415F6A0EA0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42</a:t>
            </a:fld>
            <a:endParaRPr lang="en-US" altLang="zh-TW" sz="1400"/>
          </a:p>
        </p:txBody>
      </p:sp>
      <p:sp>
        <p:nvSpPr>
          <p:cNvPr id="54274" name="Rectangle 2">
            <a:extLst>
              <a:ext uri="{FF2B5EF4-FFF2-40B4-BE49-F238E27FC236}">
                <a16:creationId xmlns:a16="http://schemas.microsoft.com/office/drawing/2014/main" id="{B5E8A49A-0F50-4348-AA37-EDA4B2173E2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TW" altLang="en-US"/>
              <a:t>4.8 </a:t>
            </a:r>
            <a:r>
              <a:rPr lang="en-US" altLang="zh-TW"/>
              <a:t>More examples</a:t>
            </a:r>
          </a:p>
        </p:txBody>
      </p:sp>
      <p:sp>
        <p:nvSpPr>
          <p:cNvPr id="57347" name="Rectangle 3">
            <a:extLst>
              <a:ext uri="{FF2B5EF4-FFF2-40B4-BE49-F238E27FC236}">
                <a16:creationId xmlns:a16="http://schemas.microsoft.com/office/drawing/2014/main" id="{4577D233-E842-8549-8FEC-1EF7FCED06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4114800"/>
            <a:ext cx="7086600" cy="99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buFont typeface="Symbol" pitchFamily="2" charset="2"/>
              <a:buNone/>
            </a:pPr>
            <a:r>
              <a:rPr lang="en-US" altLang="zh-TW" sz="2400" i="0">
                <a:sym typeface="Symbol" pitchFamily="2" charset="2"/>
              </a:rPr>
              <a:t>Consider the above schemas, the primary key fields are </a:t>
            </a:r>
          </a:p>
          <a:p>
            <a:pPr eaLnBrk="1" hangingPunct="1">
              <a:buFont typeface="Symbol" pitchFamily="2" charset="2"/>
              <a:buNone/>
            </a:pPr>
            <a:r>
              <a:rPr lang="en-US" altLang="zh-TW" sz="2400" i="0">
                <a:sym typeface="Symbol" pitchFamily="2" charset="2"/>
              </a:rPr>
              <a:t>underlined.</a:t>
            </a:r>
          </a:p>
        </p:txBody>
      </p:sp>
      <p:grpSp>
        <p:nvGrpSpPr>
          <p:cNvPr id="57348" name="Group 4">
            <a:extLst>
              <a:ext uri="{FF2B5EF4-FFF2-40B4-BE49-F238E27FC236}">
                <a16:creationId xmlns:a16="http://schemas.microsoft.com/office/drawing/2014/main" id="{B243FEEE-5C98-0A4E-94D9-4E4402CEE9BB}"/>
              </a:ext>
            </a:extLst>
          </p:cNvPr>
          <p:cNvGrpSpPr>
            <a:grpSpLocks/>
          </p:cNvGrpSpPr>
          <p:nvPr/>
        </p:nvGrpSpPr>
        <p:grpSpPr bwMode="auto">
          <a:xfrm>
            <a:off x="1981200" y="1447800"/>
            <a:ext cx="4724400" cy="2286000"/>
            <a:chOff x="144" y="480"/>
            <a:chExt cx="1968" cy="672"/>
          </a:xfrm>
        </p:grpSpPr>
        <p:sp>
          <p:nvSpPr>
            <p:cNvPr id="57349" name="Text Box 5">
              <a:extLst>
                <a:ext uri="{FF2B5EF4-FFF2-40B4-BE49-F238E27FC236}">
                  <a16:creationId xmlns:a16="http://schemas.microsoft.com/office/drawing/2014/main" id="{00E2B257-25FD-674F-B7C8-3236632692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" y="528"/>
              <a:ext cx="1968" cy="564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kumimoji="0" lang="en-US" altLang="zh-TW" sz="2400" b="1" i="0">
                  <a:latin typeface="Arial" panose="020B0604020202020204" pitchFamily="34" charset="0"/>
                  <a:sym typeface="Symbol" pitchFamily="2" charset="2"/>
                </a:rPr>
                <a:t>Sailors ( </a:t>
              </a:r>
              <a:r>
                <a:rPr kumimoji="0" lang="en-US" altLang="zh-TW" sz="2400" b="1" i="0" u="sng">
                  <a:latin typeface="Arial" panose="020B0604020202020204" pitchFamily="34" charset="0"/>
                  <a:sym typeface="Symbol" pitchFamily="2" charset="2"/>
                </a:rPr>
                <a:t>sid</a:t>
              </a:r>
              <a:r>
                <a:rPr kumimoji="0" lang="en-US" altLang="zh-TW" sz="2400" b="1" i="0">
                  <a:latin typeface="Arial" panose="020B0604020202020204" pitchFamily="34" charset="0"/>
                  <a:sym typeface="Symbol" pitchFamily="2" charset="2"/>
                </a:rPr>
                <a:t>, sname, age )</a:t>
              </a:r>
            </a:p>
            <a:p>
              <a:pPr>
                <a:spcBef>
                  <a:spcPct val="0"/>
                </a:spcBef>
                <a:buFontTx/>
                <a:buNone/>
              </a:pPr>
              <a:br>
                <a:rPr kumimoji="0" lang="en-US" altLang="zh-TW" sz="2400" b="1" i="0">
                  <a:latin typeface="Arial" panose="020B0604020202020204" pitchFamily="34" charset="0"/>
                  <a:sym typeface="Symbol" pitchFamily="2" charset="2"/>
                </a:rPr>
              </a:br>
              <a:r>
                <a:rPr kumimoji="0" lang="en-US" altLang="zh-TW" sz="2400" b="1" i="0">
                  <a:latin typeface="Arial" panose="020B0604020202020204" pitchFamily="34" charset="0"/>
                  <a:sym typeface="Symbol" pitchFamily="2" charset="2"/>
                </a:rPr>
                <a:t>Boats ( </a:t>
              </a:r>
              <a:r>
                <a:rPr kumimoji="0" lang="en-US" altLang="zh-TW" sz="2400" b="1" i="0" u="sng">
                  <a:latin typeface="Arial" panose="020B0604020202020204" pitchFamily="34" charset="0"/>
                  <a:sym typeface="Symbol" pitchFamily="2" charset="2"/>
                </a:rPr>
                <a:t>bid</a:t>
              </a:r>
              <a:r>
                <a:rPr kumimoji="0" lang="en-US" altLang="zh-TW" sz="2400" b="1" i="0">
                  <a:latin typeface="Arial" panose="020B0604020202020204" pitchFamily="34" charset="0"/>
                  <a:sym typeface="Symbol" pitchFamily="2" charset="2"/>
                </a:rPr>
                <a:t>, bname, color )</a:t>
              </a:r>
              <a:br>
                <a:rPr kumimoji="0" lang="en-US" altLang="zh-TW" sz="2400" b="1" i="0">
                  <a:latin typeface="Arial" panose="020B0604020202020204" pitchFamily="34" charset="0"/>
                  <a:sym typeface="Symbol" pitchFamily="2" charset="2"/>
                </a:rPr>
              </a:br>
              <a:endParaRPr kumimoji="0" lang="en-US" altLang="zh-TW" sz="2400" b="1" i="0">
                <a:latin typeface="Arial" panose="020B0604020202020204" pitchFamily="34" charset="0"/>
                <a:sym typeface="Symbol" pitchFamily="2" charset="2"/>
              </a:endParaRPr>
            </a:p>
            <a:p>
              <a:pPr>
                <a:spcBef>
                  <a:spcPct val="0"/>
                </a:spcBef>
                <a:buFontTx/>
                <a:buNone/>
              </a:pPr>
              <a:r>
                <a:rPr kumimoji="0" lang="en-US" altLang="zh-TW" sz="2400" b="1" i="0">
                  <a:latin typeface="Arial" panose="020B0604020202020204" pitchFamily="34" charset="0"/>
                  <a:sym typeface="Symbol" pitchFamily="2" charset="2"/>
                </a:rPr>
                <a:t>Reserves ( </a:t>
              </a:r>
              <a:r>
                <a:rPr kumimoji="0" lang="en-US" altLang="zh-TW" sz="2400" b="1" i="0" u="sng">
                  <a:latin typeface="Arial" panose="020B0604020202020204" pitchFamily="34" charset="0"/>
                  <a:sym typeface="Symbol" pitchFamily="2" charset="2"/>
                </a:rPr>
                <a:t>sid, bid, date</a:t>
              </a:r>
              <a:r>
                <a:rPr kumimoji="0" lang="en-US" altLang="zh-TW" sz="2400" b="1" i="0">
                  <a:latin typeface="Arial" panose="020B0604020202020204" pitchFamily="34" charset="0"/>
                  <a:sym typeface="Symbol" pitchFamily="2" charset="2"/>
                </a:rPr>
                <a:t> )</a:t>
              </a:r>
            </a:p>
          </p:txBody>
        </p:sp>
        <p:sp>
          <p:nvSpPr>
            <p:cNvPr id="57350" name="Rectangle 6">
              <a:extLst>
                <a:ext uri="{FF2B5EF4-FFF2-40B4-BE49-F238E27FC236}">
                  <a16:creationId xmlns:a16="http://schemas.microsoft.com/office/drawing/2014/main" id="{4DA267C6-0E73-0A4C-8246-5A781D396A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" y="480"/>
              <a:ext cx="1968" cy="67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6">
            <a:extLst>
              <a:ext uri="{FF2B5EF4-FFF2-40B4-BE49-F238E27FC236}">
                <a16:creationId xmlns:a16="http://schemas.microsoft.com/office/drawing/2014/main" id="{D65D16DE-C4DF-FA4A-ACA6-54777A906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9D2E69D-4BA7-0348-8D49-8B5EBFAC491D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43</a:t>
            </a:fld>
            <a:endParaRPr lang="en-US" altLang="zh-TW" sz="1400"/>
          </a:p>
        </p:txBody>
      </p:sp>
      <p:sp>
        <p:nvSpPr>
          <p:cNvPr id="58370" name="Rectangle 3">
            <a:extLst>
              <a:ext uri="{FF2B5EF4-FFF2-40B4-BE49-F238E27FC236}">
                <a16:creationId xmlns:a16="http://schemas.microsoft.com/office/drawing/2014/main" id="{3CACB48E-DC3D-9E4E-825C-CEBBF418FE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0" y="1828800"/>
            <a:ext cx="6019800" cy="1981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buFont typeface="Symbol" pitchFamily="2" charset="2"/>
              <a:buNone/>
            </a:pPr>
            <a:r>
              <a:rPr lang="en-US" altLang="zh-TW" sz="2400" b="1" i="0">
                <a:solidFill>
                  <a:schemeClr val="bg2"/>
                </a:solidFill>
                <a:sym typeface="Symbol" pitchFamily="2" charset="2"/>
              </a:rPr>
              <a:t>Query 1</a:t>
            </a:r>
            <a:r>
              <a:rPr lang="en-US" altLang="zh-TW" sz="2400" i="0">
                <a:solidFill>
                  <a:schemeClr val="bg2"/>
                </a:solidFill>
                <a:sym typeface="Symbol" pitchFamily="2" charset="2"/>
              </a:rPr>
              <a:t>: </a:t>
            </a:r>
            <a:r>
              <a:rPr lang="en-US" altLang="zh-TW" sz="2400">
                <a:solidFill>
                  <a:schemeClr val="bg2"/>
                </a:solidFill>
                <a:sym typeface="Symbol" pitchFamily="2" charset="2"/>
              </a:rPr>
              <a:t>Find the names of sailors who have reserved boat with bid = 103.</a:t>
            </a:r>
          </a:p>
          <a:p>
            <a:pPr eaLnBrk="1" hangingPunct="1">
              <a:buFont typeface="Symbol" pitchFamily="2" charset="2"/>
              <a:buNone/>
            </a:pPr>
            <a:endParaRPr lang="en-US" altLang="zh-TW" sz="1000">
              <a:sym typeface="Symbol" pitchFamily="2" charset="2"/>
            </a:endParaRP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Char char="-"/>
            </a:pPr>
            <a:r>
              <a:rPr lang="en-US" altLang="zh-TW" sz="2000" i="0">
                <a:sym typeface="Symbol" pitchFamily="2" charset="2"/>
              </a:rPr>
              <a:t>Solution 1:</a:t>
            </a: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r>
              <a:rPr lang="en-US" altLang="zh-TW" sz="2000" i="0">
                <a:sym typeface="Symbol" pitchFamily="2" charset="2"/>
              </a:rPr>
              <a:t>	 </a:t>
            </a:r>
            <a:r>
              <a:rPr lang="en-US" altLang="zh-TW" sz="2000" baseline="-25000">
                <a:sym typeface="Symbol" pitchFamily="2" charset="2"/>
              </a:rPr>
              <a:t>sname</a:t>
            </a:r>
            <a:r>
              <a:rPr lang="en-US" altLang="zh-TW" sz="2000" i="0">
                <a:sym typeface="Symbol" pitchFamily="2" charset="2"/>
              </a:rPr>
              <a:t> ( (  </a:t>
            </a:r>
            <a:r>
              <a:rPr lang="en-US" altLang="zh-TW" sz="2000" baseline="-25000">
                <a:sym typeface="Symbol" pitchFamily="2" charset="2"/>
              </a:rPr>
              <a:t>bid=103</a:t>
            </a:r>
            <a:r>
              <a:rPr lang="en-US" altLang="zh-TW" sz="2000" i="0">
                <a:sym typeface="Symbol" pitchFamily="2" charset="2"/>
              </a:rPr>
              <a:t> </a:t>
            </a:r>
            <a:r>
              <a:rPr lang="en-US" altLang="zh-TW" sz="2000">
                <a:sym typeface="Symbol" pitchFamily="2" charset="2"/>
              </a:rPr>
              <a:t>Reserves</a:t>
            </a:r>
            <a:r>
              <a:rPr lang="en-US" altLang="zh-TW" sz="2000" i="0">
                <a:sym typeface="Symbol" pitchFamily="2" charset="2"/>
              </a:rPr>
              <a:t> )      </a:t>
            </a:r>
            <a:r>
              <a:rPr lang="en-US" altLang="zh-TW" sz="2000">
                <a:sym typeface="Symbol" pitchFamily="2" charset="2"/>
              </a:rPr>
              <a:t>Sailors</a:t>
            </a:r>
            <a:r>
              <a:rPr lang="en-US" altLang="zh-TW" sz="2000" i="0">
                <a:sym typeface="Symbol" pitchFamily="2" charset="2"/>
              </a:rPr>
              <a:t> )</a:t>
            </a:r>
          </a:p>
        </p:txBody>
      </p:sp>
      <p:grpSp>
        <p:nvGrpSpPr>
          <p:cNvPr id="58371" name="Group 4">
            <a:extLst>
              <a:ext uri="{FF2B5EF4-FFF2-40B4-BE49-F238E27FC236}">
                <a16:creationId xmlns:a16="http://schemas.microsoft.com/office/drawing/2014/main" id="{DF9A9054-4FC2-1940-AFB8-CD48F3C19A8B}"/>
              </a:ext>
            </a:extLst>
          </p:cNvPr>
          <p:cNvGrpSpPr>
            <a:grpSpLocks/>
          </p:cNvGrpSpPr>
          <p:nvPr/>
        </p:nvGrpSpPr>
        <p:grpSpPr bwMode="auto">
          <a:xfrm>
            <a:off x="5791200" y="3276600"/>
            <a:ext cx="228600" cy="152400"/>
            <a:chOff x="2064" y="3648"/>
            <a:chExt cx="144" cy="96"/>
          </a:xfrm>
        </p:grpSpPr>
        <p:sp>
          <p:nvSpPr>
            <p:cNvPr id="58392" name="Line 5">
              <a:extLst>
                <a:ext uri="{FF2B5EF4-FFF2-40B4-BE49-F238E27FC236}">
                  <a16:creationId xmlns:a16="http://schemas.microsoft.com/office/drawing/2014/main" id="{D4396748-FEB5-9740-B7F8-05041D2345C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393" name="Line 6">
              <a:extLst>
                <a:ext uri="{FF2B5EF4-FFF2-40B4-BE49-F238E27FC236}">
                  <a16:creationId xmlns:a16="http://schemas.microsoft.com/office/drawing/2014/main" id="{B3A4C344-0AF1-B54B-BAE2-730D359F7F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394" name="Line 7">
              <a:extLst>
                <a:ext uri="{FF2B5EF4-FFF2-40B4-BE49-F238E27FC236}">
                  <a16:creationId xmlns:a16="http://schemas.microsoft.com/office/drawing/2014/main" id="{2B920400-3A66-8547-A78B-A690E2E89FF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395" name="Line 8">
              <a:extLst>
                <a:ext uri="{FF2B5EF4-FFF2-40B4-BE49-F238E27FC236}">
                  <a16:creationId xmlns:a16="http://schemas.microsoft.com/office/drawing/2014/main" id="{11938D0C-F69C-CE43-A57C-24501D6CC01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8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8372" name="Group 9">
            <a:extLst>
              <a:ext uri="{FF2B5EF4-FFF2-40B4-BE49-F238E27FC236}">
                <a16:creationId xmlns:a16="http://schemas.microsoft.com/office/drawing/2014/main" id="{878D018F-AF66-5144-9F29-E49D2302D5F1}"/>
              </a:ext>
            </a:extLst>
          </p:cNvPr>
          <p:cNvGrpSpPr>
            <a:grpSpLocks/>
          </p:cNvGrpSpPr>
          <p:nvPr/>
        </p:nvGrpSpPr>
        <p:grpSpPr bwMode="auto">
          <a:xfrm>
            <a:off x="4495800" y="4343400"/>
            <a:ext cx="228600" cy="152400"/>
            <a:chOff x="2064" y="3648"/>
            <a:chExt cx="144" cy="96"/>
          </a:xfrm>
        </p:grpSpPr>
        <p:sp>
          <p:nvSpPr>
            <p:cNvPr id="58388" name="Line 10">
              <a:extLst>
                <a:ext uri="{FF2B5EF4-FFF2-40B4-BE49-F238E27FC236}">
                  <a16:creationId xmlns:a16="http://schemas.microsoft.com/office/drawing/2014/main" id="{26A120BA-A312-6343-80F6-3F4BD0C63F3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389" name="Line 11">
              <a:extLst>
                <a:ext uri="{FF2B5EF4-FFF2-40B4-BE49-F238E27FC236}">
                  <a16:creationId xmlns:a16="http://schemas.microsoft.com/office/drawing/2014/main" id="{7FA14D62-1D77-8346-9FD9-3074DA075AB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390" name="Line 12">
              <a:extLst>
                <a:ext uri="{FF2B5EF4-FFF2-40B4-BE49-F238E27FC236}">
                  <a16:creationId xmlns:a16="http://schemas.microsoft.com/office/drawing/2014/main" id="{38FE9334-3C80-DE4E-9DBB-53D4C6E3A4E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391" name="Line 13">
              <a:extLst>
                <a:ext uri="{FF2B5EF4-FFF2-40B4-BE49-F238E27FC236}">
                  <a16:creationId xmlns:a16="http://schemas.microsoft.com/office/drawing/2014/main" id="{C0C7C951-B6D6-8C4F-9E78-F98ABD976DC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8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8373" name="Group 14">
            <a:extLst>
              <a:ext uri="{FF2B5EF4-FFF2-40B4-BE49-F238E27FC236}">
                <a16:creationId xmlns:a16="http://schemas.microsoft.com/office/drawing/2014/main" id="{4217235F-9B73-2D48-A9BB-FCA78DD8B205}"/>
              </a:ext>
            </a:extLst>
          </p:cNvPr>
          <p:cNvGrpSpPr>
            <a:grpSpLocks/>
          </p:cNvGrpSpPr>
          <p:nvPr/>
        </p:nvGrpSpPr>
        <p:grpSpPr bwMode="auto">
          <a:xfrm>
            <a:off x="5943600" y="5867400"/>
            <a:ext cx="228600" cy="152400"/>
            <a:chOff x="2064" y="3648"/>
            <a:chExt cx="144" cy="96"/>
          </a:xfrm>
        </p:grpSpPr>
        <p:sp>
          <p:nvSpPr>
            <p:cNvPr id="58384" name="Line 15">
              <a:extLst>
                <a:ext uri="{FF2B5EF4-FFF2-40B4-BE49-F238E27FC236}">
                  <a16:creationId xmlns:a16="http://schemas.microsoft.com/office/drawing/2014/main" id="{0B4AACB6-9A37-7244-A5DF-A5586760970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385" name="Line 16">
              <a:extLst>
                <a:ext uri="{FF2B5EF4-FFF2-40B4-BE49-F238E27FC236}">
                  <a16:creationId xmlns:a16="http://schemas.microsoft.com/office/drawing/2014/main" id="{7FCF0393-B967-DD40-B5AE-D8FE7E51F0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386" name="Line 17">
              <a:extLst>
                <a:ext uri="{FF2B5EF4-FFF2-40B4-BE49-F238E27FC236}">
                  <a16:creationId xmlns:a16="http://schemas.microsoft.com/office/drawing/2014/main" id="{72BB374E-7DC6-2641-8CA5-1D62CD99681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387" name="Line 18">
              <a:extLst>
                <a:ext uri="{FF2B5EF4-FFF2-40B4-BE49-F238E27FC236}">
                  <a16:creationId xmlns:a16="http://schemas.microsoft.com/office/drawing/2014/main" id="{B7CAADDE-46EF-4548-A600-FCD97ABD5BA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8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8374" name="Group 19">
            <a:extLst>
              <a:ext uri="{FF2B5EF4-FFF2-40B4-BE49-F238E27FC236}">
                <a16:creationId xmlns:a16="http://schemas.microsoft.com/office/drawing/2014/main" id="{3DD006E5-CC9B-0541-8B82-A73F18D948D0}"/>
              </a:ext>
            </a:extLst>
          </p:cNvPr>
          <p:cNvGrpSpPr>
            <a:grpSpLocks/>
          </p:cNvGrpSpPr>
          <p:nvPr/>
        </p:nvGrpSpPr>
        <p:grpSpPr bwMode="auto">
          <a:xfrm>
            <a:off x="228600" y="762000"/>
            <a:ext cx="3124200" cy="1066800"/>
            <a:chOff x="144" y="480"/>
            <a:chExt cx="1968" cy="672"/>
          </a:xfrm>
        </p:grpSpPr>
        <p:sp>
          <p:nvSpPr>
            <p:cNvPr id="58382" name="Text Box 20">
              <a:extLst>
                <a:ext uri="{FF2B5EF4-FFF2-40B4-BE49-F238E27FC236}">
                  <a16:creationId xmlns:a16="http://schemas.microsoft.com/office/drawing/2014/main" id="{4B90E14F-1E2B-DC41-8CAD-F8ECC18F0D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" y="528"/>
              <a:ext cx="1968" cy="460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Sailors ( </a:t>
              </a:r>
              <a:r>
                <a:rPr kumimoji="0" lang="en-US" altLang="zh-TW" sz="1400" b="1" i="0" u="sng">
                  <a:latin typeface="Arial" panose="020B0604020202020204" pitchFamily="34" charset="0"/>
                  <a:sym typeface="Symbol" pitchFamily="2" charset="2"/>
                </a:rPr>
                <a:t>sid</a:t>
              </a: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, sname, age )</a:t>
              </a:r>
              <a:b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</a:b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Boats ( </a:t>
              </a:r>
              <a:r>
                <a:rPr kumimoji="0" lang="en-US" altLang="zh-TW" sz="1400" b="1" i="0" u="sng">
                  <a:latin typeface="Arial" panose="020B0604020202020204" pitchFamily="34" charset="0"/>
                  <a:sym typeface="Symbol" pitchFamily="2" charset="2"/>
                </a:rPr>
                <a:t>bid</a:t>
              </a: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, bname, color )</a:t>
              </a:r>
              <a:b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</a:b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Reserves ( </a:t>
              </a:r>
              <a:r>
                <a:rPr kumimoji="0" lang="en-US" altLang="zh-TW" sz="1400" b="1" i="0" u="sng">
                  <a:latin typeface="Arial" panose="020B0604020202020204" pitchFamily="34" charset="0"/>
                  <a:sym typeface="Symbol" pitchFamily="2" charset="2"/>
                </a:rPr>
                <a:t>sid, bid, date</a:t>
              </a: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 )</a:t>
              </a:r>
            </a:p>
          </p:txBody>
        </p:sp>
        <p:sp>
          <p:nvSpPr>
            <p:cNvPr id="58383" name="Rectangle 21">
              <a:extLst>
                <a:ext uri="{FF2B5EF4-FFF2-40B4-BE49-F238E27FC236}">
                  <a16:creationId xmlns:a16="http://schemas.microsoft.com/office/drawing/2014/main" id="{950F28CF-9DC3-9B47-A07B-1E3C83523F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" y="480"/>
              <a:ext cx="1968" cy="67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</p:grpSp>
      <p:grpSp>
        <p:nvGrpSpPr>
          <p:cNvPr id="58375" name="Group 22">
            <a:extLst>
              <a:ext uri="{FF2B5EF4-FFF2-40B4-BE49-F238E27FC236}">
                <a16:creationId xmlns:a16="http://schemas.microsoft.com/office/drawing/2014/main" id="{DBB26C57-454B-9146-AF76-F6FA9023DFF9}"/>
              </a:ext>
            </a:extLst>
          </p:cNvPr>
          <p:cNvGrpSpPr>
            <a:grpSpLocks/>
          </p:cNvGrpSpPr>
          <p:nvPr/>
        </p:nvGrpSpPr>
        <p:grpSpPr bwMode="auto">
          <a:xfrm>
            <a:off x="304800" y="2667000"/>
            <a:ext cx="2286000" cy="1066800"/>
            <a:chOff x="192" y="1680"/>
            <a:chExt cx="1440" cy="672"/>
          </a:xfrm>
        </p:grpSpPr>
        <p:grpSp>
          <p:nvGrpSpPr>
            <p:cNvPr id="58378" name="Group 23">
              <a:extLst>
                <a:ext uri="{FF2B5EF4-FFF2-40B4-BE49-F238E27FC236}">
                  <a16:creationId xmlns:a16="http://schemas.microsoft.com/office/drawing/2014/main" id="{D505AB77-56B4-2341-984D-683EF2DA622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92" y="1680"/>
              <a:ext cx="980" cy="672"/>
              <a:chOff x="288" y="1872"/>
              <a:chExt cx="980" cy="672"/>
            </a:xfrm>
          </p:grpSpPr>
          <p:sp>
            <p:nvSpPr>
              <p:cNvPr id="58380" name="Rectangle 24">
                <a:extLst>
                  <a:ext uri="{FF2B5EF4-FFF2-40B4-BE49-F238E27FC236}">
                    <a16:creationId xmlns:a16="http://schemas.microsoft.com/office/drawing/2014/main" id="{AC6EE97F-CB4E-6948-93C0-6D9525152E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" y="1872"/>
                <a:ext cx="960" cy="672"/>
              </a:xfrm>
              <a:prstGeom prst="rect">
                <a:avLst/>
              </a:prstGeom>
              <a:solidFill>
                <a:schemeClr val="accent1">
                  <a:alpha val="50195"/>
                </a:schemeClr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50800" algn="ct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kumimoji="1"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新細明體" panose="02020500000000000000" pitchFamily="18" charset="-12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1800">
                  <a:solidFill>
                    <a:srgbClr val="FF9933"/>
                  </a:solidFill>
                </a:endParaRPr>
              </a:p>
            </p:txBody>
          </p:sp>
          <p:sp>
            <p:nvSpPr>
              <p:cNvPr id="55321" name="Text Box 25">
                <a:extLst>
                  <a:ext uri="{FF2B5EF4-FFF2-40B4-BE49-F238E27FC236}">
                    <a16:creationId xmlns:a16="http://schemas.microsoft.com/office/drawing/2014/main" id="{FFF371CD-C6D4-474B-A27B-4880D3B70CC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8" y="1920"/>
                <a:ext cx="980" cy="40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50800" algn="ctr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ctr">
                  <a:defRPr/>
                </a:pPr>
                <a:r>
                  <a:rPr kumimoji="0" lang="en-US" altLang="zh-TW" i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Arial" charset="0"/>
                  </a:rPr>
                  <a:t>More </a:t>
                </a:r>
              </a:p>
              <a:p>
                <a:pPr algn="ctr">
                  <a:defRPr/>
                </a:pPr>
                <a:r>
                  <a:rPr kumimoji="0" lang="en-US" altLang="zh-TW" i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Arial" charset="0"/>
                  </a:rPr>
                  <a:t>efficient</a:t>
                </a:r>
              </a:p>
            </p:txBody>
          </p:sp>
        </p:grpSp>
        <p:sp>
          <p:nvSpPr>
            <p:cNvPr id="58379" name="Freeform 26">
              <a:extLst>
                <a:ext uri="{FF2B5EF4-FFF2-40B4-BE49-F238E27FC236}">
                  <a16:creationId xmlns:a16="http://schemas.microsoft.com/office/drawing/2014/main" id="{7961D0B5-1E93-5D41-B657-BC264D778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2" y="2208"/>
              <a:ext cx="480" cy="104"/>
            </a:xfrm>
            <a:custGeom>
              <a:avLst/>
              <a:gdLst>
                <a:gd name="T0" fmla="*/ 0 w 480"/>
                <a:gd name="T1" fmla="*/ 48 h 104"/>
                <a:gd name="T2" fmla="*/ 336 w 480"/>
                <a:gd name="T3" fmla="*/ 96 h 104"/>
                <a:gd name="T4" fmla="*/ 480 w 480"/>
                <a:gd name="T5" fmla="*/ 0 h 10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480" h="104">
                  <a:moveTo>
                    <a:pt x="0" y="48"/>
                  </a:moveTo>
                  <a:cubicBezTo>
                    <a:pt x="128" y="76"/>
                    <a:pt x="256" y="104"/>
                    <a:pt x="336" y="96"/>
                  </a:cubicBezTo>
                  <a:cubicBezTo>
                    <a:pt x="416" y="88"/>
                    <a:pt x="456" y="16"/>
                    <a:pt x="480" y="0"/>
                  </a:cubicBezTo>
                </a:path>
              </a:pathLst>
            </a:custGeom>
            <a:noFill/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55323" name="Text Box 27">
            <a:extLst>
              <a:ext uri="{FF2B5EF4-FFF2-40B4-BE49-F238E27FC236}">
                <a16:creationId xmlns:a16="http://schemas.microsoft.com/office/drawing/2014/main" id="{372C87B0-C1DF-7643-AE04-AFDF9C9889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3505200"/>
            <a:ext cx="5562600" cy="1644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630238" indent="-398463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4538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defRPr/>
            </a:pPr>
            <a:endParaRPr kumimoji="0" lang="en-US" altLang="zh-TW" sz="800" i="0">
              <a:latin typeface="Arial" charset="0"/>
              <a:sym typeface="Symbol" pitchFamily="18" charset="2"/>
            </a:endParaRP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SzPct val="150000"/>
              <a:buFont typeface="Symbol" pitchFamily="18" charset="2"/>
              <a:buChar char="-"/>
              <a:defRPr/>
            </a:pPr>
            <a:r>
              <a:rPr kumimoji="0" lang="en-US" altLang="zh-TW" sz="1600" i="0">
                <a:latin typeface="Arial" charset="0"/>
                <a:sym typeface="Symbol" pitchFamily="18" charset="2"/>
              </a:rPr>
              <a:t>Solution 2:</a:t>
            </a: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SzPct val="150000"/>
              <a:buFont typeface="Symbol" pitchFamily="18" charset="2"/>
              <a:buNone/>
              <a:defRPr/>
            </a:pPr>
            <a:r>
              <a:rPr kumimoji="0" lang="en-US" altLang="zh-TW" sz="1600">
                <a:latin typeface="Arial" charset="0"/>
                <a:sym typeface="Symbol" pitchFamily="18" charset="2"/>
              </a:rPr>
              <a:t>	</a:t>
            </a:r>
            <a:r>
              <a:rPr kumimoji="0" lang="en-US" altLang="zh-TW" sz="1600" i="0">
                <a:latin typeface="Arial" charset="0"/>
                <a:sym typeface="Symbol" pitchFamily="18" charset="2"/>
              </a:rPr>
              <a:t>  ( </a:t>
            </a:r>
            <a:r>
              <a:rPr kumimoji="0" lang="en-US" altLang="zh-TW" sz="1600">
                <a:latin typeface="Arial" charset="0"/>
                <a:sym typeface="Symbol" pitchFamily="18" charset="2"/>
              </a:rPr>
              <a:t>Temp</a:t>
            </a:r>
            <a:r>
              <a:rPr kumimoji="0" lang="en-US" altLang="zh-TW" sz="1600" i="0">
                <a:latin typeface="Arial" charset="0"/>
                <a:sym typeface="Symbol" pitchFamily="18" charset="2"/>
              </a:rPr>
              <a:t>1,  </a:t>
            </a:r>
            <a:r>
              <a:rPr kumimoji="0" lang="en-US" altLang="zh-TW" sz="1600" baseline="-25000">
                <a:latin typeface="Arial" charset="0"/>
                <a:sym typeface="Symbol" pitchFamily="18" charset="2"/>
              </a:rPr>
              <a:t>bid=103</a:t>
            </a:r>
            <a:r>
              <a:rPr kumimoji="0" lang="en-US" altLang="zh-TW" sz="1600" i="0">
                <a:latin typeface="Arial" charset="0"/>
                <a:sym typeface="Symbol" pitchFamily="18" charset="2"/>
              </a:rPr>
              <a:t> </a:t>
            </a:r>
            <a:r>
              <a:rPr kumimoji="0" lang="en-US" altLang="zh-TW" sz="1600">
                <a:latin typeface="Arial" charset="0"/>
                <a:sym typeface="Symbol" pitchFamily="18" charset="2"/>
              </a:rPr>
              <a:t>Reserves</a:t>
            </a:r>
            <a:r>
              <a:rPr kumimoji="0" lang="en-US" altLang="zh-TW" sz="1600" i="0">
                <a:latin typeface="Arial" charset="0"/>
                <a:sym typeface="Symbol" pitchFamily="18" charset="2"/>
              </a:rPr>
              <a:t> )</a:t>
            </a: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SzPct val="150000"/>
              <a:buFont typeface="Symbol" pitchFamily="18" charset="2"/>
              <a:buNone/>
              <a:defRPr/>
            </a:pPr>
            <a:r>
              <a:rPr kumimoji="0" lang="en-US" altLang="zh-TW" sz="1600" i="0">
                <a:latin typeface="Arial" charset="0"/>
                <a:sym typeface="Symbol" pitchFamily="18" charset="2"/>
              </a:rPr>
              <a:t>	</a:t>
            </a:r>
            <a:r>
              <a:rPr kumimoji="0" lang="en-US" altLang="zh-TW" sz="1600">
                <a:latin typeface="Arial" charset="0"/>
                <a:sym typeface="Symbol" pitchFamily="18" charset="2"/>
              </a:rPr>
              <a:t> </a:t>
            </a:r>
            <a:r>
              <a:rPr kumimoji="0" lang="en-US" altLang="zh-TW" sz="1600" i="0">
                <a:latin typeface="Arial" charset="0"/>
                <a:sym typeface="Symbol" pitchFamily="18" charset="2"/>
              </a:rPr>
              <a:t> ( </a:t>
            </a:r>
            <a:r>
              <a:rPr kumimoji="0" lang="en-US" altLang="zh-TW" sz="1600">
                <a:latin typeface="Arial" charset="0"/>
                <a:sym typeface="Symbol" pitchFamily="18" charset="2"/>
              </a:rPr>
              <a:t>Temp</a:t>
            </a:r>
            <a:r>
              <a:rPr kumimoji="0" lang="en-US" altLang="zh-TW" sz="1600" i="0">
                <a:latin typeface="Arial" charset="0"/>
                <a:sym typeface="Symbol" pitchFamily="18" charset="2"/>
              </a:rPr>
              <a:t>2, </a:t>
            </a:r>
            <a:r>
              <a:rPr kumimoji="0" lang="en-US" altLang="zh-TW" sz="1600">
                <a:latin typeface="Arial" charset="0"/>
                <a:sym typeface="Symbol" pitchFamily="18" charset="2"/>
              </a:rPr>
              <a:t>Temp</a:t>
            </a:r>
            <a:r>
              <a:rPr kumimoji="0" lang="en-US" altLang="zh-TW" sz="1600" i="0">
                <a:latin typeface="Arial" charset="0"/>
                <a:sym typeface="Symbol" pitchFamily="18" charset="2"/>
              </a:rPr>
              <a:t>1     Sailors )</a:t>
            </a: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SzPct val="150000"/>
              <a:buFont typeface="Symbol" pitchFamily="18" charset="2"/>
              <a:buNone/>
              <a:defRPr/>
            </a:pPr>
            <a:r>
              <a:rPr kumimoji="0" lang="en-US" altLang="zh-TW" sz="1600" i="0">
                <a:latin typeface="Arial" charset="0"/>
                <a:sym typeface="Symbol" pitchFamily="18" charset="2"/>
              </a:rPr>
              <a:t>	 </a:t>
            </a:r>
            <a:r>
              <a:rPr kumimoji="0" lang="en-US" altLang="zh-TW" sz="1600" baseline="-25000">
                <a:latin typeface="Arial" charset="0"/>
                <a:sym typeface="Symbol" pitchFamily="18" charset="2"/>
              </a:rPr>
              <a:t>sname</a:t>
            </a:r>
            <a:r>
              <a:rPr kumimoji="0" lang="en-US" altLang="zh-TW" sz="1600" i="0">
                <a:latin typeface="Arial" charset="0"/>
                <a:sym typeface="Symbol" pitchFamily="18" charset="2"/>
              </a:rPr>
              <a:t> ( </a:t>
            </a:r>
            <a:r>
              <a:rPr kumimoji="0" lang="en-US" altLang="zh-TW" sz="1600">
                <a:latin typeface="Arial" charset="0"/>
                <a:sym typeface="Symbol" pitchFamily="18" charset="2"/>
              </a:rPr>
              <a:t>Temp</a:t>
            </a:r>
            <a:r>
              <a:rPr kumimoji="0" lang="en-US" altLang="zh-TW" sz="1600" i="0">
                <a:latin typeface="Arial" charset="0"/>
                <a:sym typeface="Symbol" pitchFamily="18" charset="2"/>
              </a:rPr>
              <a:t>2 )</a:t>
            </a: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SzPct val="150000"/>
              <a:buFont typeface="Symbol" pitchFamily="18" charset="2"/>
              <a:buNone/>
              <a:defRPr/>
            </a:pPr>
            <a:endParaRPr kumimoji="0" lang="zh-TW" altLang="en-US" sz="1400" i="0">
              <a:effectLst>
                <a:outerShdw blurRad="38100" dist="38100" dir="2700000" algn="tl">
                  <a:srgbClr val="C0C0C0"/>
                </a:outerShdw>
              </a:effectLst>
              <a:latin typeface="Arial" charset="0"/>
            </a:endParaRPr>
          </a:p>
        </p:txBody>
      </p:sp>
      <p:sp>
        <p:nvSpPr>
          <p:cNvPr id="55324" name="Text Box 28">
            <a:extLst>
              <a:ext uri="{FF2B5EF4-FFF2-40B4-BE49-F238E27FC236}">
                <a16:creationId xmlns:a16="http://schemas.microsoft.com/office/drawing/2014/main" id="{6074BE71-5704-0A44-9B17-6644067AD4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00" y="5029200"/>
            <a:ext cx="5753100" cy="1457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965200" indent="-334963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1144588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258888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373188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defRPr/>
            </a:pPr>
            <a:endParaRPr kumimoji="0" lang="en-US" altLang="zh-TW" sz="2000" i="0">
              <a:latin typeface="Arial" charset="0"/>
              <a:sym typeface="Symbol" pitchFamily="18" charset="2"/>
            </a:endParaRP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SzPct val="150000"/>
              <a:buFont typeface="Symbol" pitchFamily="18" charset="2"/>
              <a:buChar char="-"/>
              <a:defRPr/>
            </a:pPr>
            <a:r>
              <a:rPr kumimoji="0" lang="en-US" altLang="zh-TW" sz="2000" i="0">
                <a:latin typeface="Arial" charset="0"/>
                <a:sym typeface="Symbol" pitchFamily="18" charset="2"/>
              </a:rPr>
              <a:t>Solution 3:</a:t>
            </a: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SzPct val="150000"/>
              <a:buFont typeface="Symbol" pitchFamily="18" charset="2"/>
              <a:buNone/>
              <a:defRPr/>
            </a:pPr>
            <a:r>
              <a:rPr kumimoji="0" lang="en-US" altLang="zh-TW" sz="2000" i="0">
                <a:latin typeface="Arial" charset="0"/>
                <a:sym typeface="Symbol" pitchFamily="18" charset="2"/>
              </a:rPr>
              <a:t>	 </a:t>
            </a:r>
            <a:r>
              <a:rPr kumimoji="0" lang="en-US" altLang="zh-TW" sz="2000" baseline="-25000">
                <a:latin typeface="Arial" charset="0"/>
                <a:sym typeface="Symbol" pitchFamily="18" charset="2"/>
              </a:rPr>
              <a:t>sname</a:t>
            </a:r>
            <a:r>
              <a:rPr kumimoji="0" lang="en-US" altLang="zh-TW" sz="2000" i="0">
                <a:latin typeface="Arial" charset="0"/>
                <a:sym typeface="Symbol" pitchFamily="18" charset="2"/>
              </a:rPr>
              <a:t> (  </a:t>
            </a:r>
            <a:r>
              <a:rPr kumimoji="0" lang="en-US" altLang="zh-TW" sz="2000" baseline="-25000">
                <a:latin typeface="Arial" charset="0"/>
                <a:sym typeface="Symbol" pitchFamily="18" charset="2"/>
              </a:rPr>
              <a:t>bid=103</a:t>
            </a:r>
            <a:r>
              <a:rPr kumimoji="0" lang="en-US" altLang="zh-TW" sz="2000" i="0">
                <a:latin typeface="Arial" charset="0"/>
                <a:sym typeface="Symbol" pitchFamily="18" charset="2"/>
              </a:rPr>
              <a:t> ( </a:t>
            </a:r>
            <a:r>
              <a:rPr kumimoji="0" lang="en-US" altLang="zh-TW" sz="2000">
                <a:latin typeface="Arial" charset="0"/>
                <a:sym typeface="Symbol" pitchFamily="18" charset="2"/>
              </a:rPr>
              <a:t>Reserves      Sailors </a:t>
            </a:r>
            <a:r>
              <a:rPr kumimoji="0" lang="en-US" altLang="zh-TW" sz="2000" i="0">
                <a:latin typeface="Arial" charset="0"/>
                <a:sym typeface="Symbol" pitchFamily="18" charset="2"/>
              </a:rPr>
              <a:t>) )</a:t>
            </a: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SzPct val="150000"/>
              <a:buFont typeface="Symbol" pitchFamily="18" charset="2"/>
              <a:buNone/>
              <a:defRPr/>
            </a:pPr>
            <a:endParaRPr kumimoji="0" lang="zh-TW" altLang="en-US" sz="1800" i="0">
              <a:effectLst>
                <a:outerShdw blurRad="38100" dist="38100" dir="2700000" algn="tl">
                  <a:srgbClr val="C0C0C0"/>
                </a:outerShdw>
              </a:effectLst>
              <a:latin typeface="Arial" charset="0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Slide Number Placeholder 3">
            <a:extLst>
              <a:ext uri="{FF2B5EF4-FFF2-40B4-BE49-F238E27FC236}">
                <a16:creationId xmlns:a16="http://schemas.microsoft.com/office/drawing/2014/main" id="{EC810906-1D11-9C49-A3B2-DB2D258EA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2F62645-3125-204F-9C9E-BC0DF8E594C9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44</a:t>
            </a:fld>
            <a:endParaRPr lang="en-US" altLang="zh-TW" sz="1400"/>
          </a:p>
        </p:txBody>
      </p:sp>
      <p:sp>
        <p:nvSpPr>
          <p:cNvPr id="59394" name="Rectangle 2">
            <a:extLst>
              <a:ext uri="{FF2B5EF4-FFF2-40B4-BE49-F238E27FC236}">
                <a16:creationId xmlns:a16="http://schemas.microsoft.com/office/drawing/2014/main" id="{5E508FFF-A5B2-2A4C-9495-D4FB8C8892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2590800"/>
            <a:ext cx="8305800" cy="312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buFont typeface="Symbol" pitchFamily="2" charset="2"/>
              <a:buNone/>
            </a:pPr>
            <a:r>
              <a:rPr lang="en-US" altLang="zh-TW" sz="2400" b="1" i="0">
                <a:solidFill>
                  <a:schemeClr val="bg2"/>
                </a:solidFill>
                <a:sym typeface="Symbol" pitchFamily="2" charset="2"/>
              </a:rPr>
              <a:t>Query 2</a:t>
            </a:r>
            <a:r>
              <a:rPr lang="en-US" altLang="zh-TW" sz="2400" i="0">
                <a:solidFill>
                  <a:schemeClr val="bg2"/>
                </a:solidFill>
                <a:sym typeface="Symbol" pitchFamily="2" charset="2"/>
              </a:rPr>
              <a:t>: </a:t>
            </a:r>
            <a:r>
              <a:rPr lang="en-US" altLang="zh-TW" sz="2400">
                <a:solidFill>
                  <a:schemeClr val="bg2"/>
                </a:solidFill>
                <a:sym typeface="Symbol" pitchFamily="2" charset="2"/>
              </a:rPr>
              <a:t>Find the names of sailors who have reserved at</a:t>
            </a:r>
          </a:p>
          <a:p>
            <a:pPr eaLnBrk="1" hangingPunct="1">
              <a:buFont typeface="Symbol" pitchFamily="2" charset="2"/>
              <a:buNone/>
            </a:pPr>
            <a:r>
              <a:rPr lang="en-US" altLang="zh-TW" sz="2400">
                <a:solidFill>
                  <a:schemeClr val="bg2"/>
                </a:solidFill>
                <a:sym typeface="Symbol" pitchFamily="2" charset="2"/>
              </a:rPr>
              <a:t>least a red boat.</a:t>
            </a:r>
          </a:p>
          <a:p>
            <a:pPr eaLnBrk="1" hangingPunct="1">
              <a:buFont typeface="Symbol" pitchFamily="2" charset="2"/>
              <a:buNone/>
            </a:pPr>
            <a:endParaRPr lang="en-US" altLang="zh-TW" sz="2400">
              <a:solidFill>
                <a:schemeClr val="hlink"/>
              </a:solidFill>
              <a:sym typeface="Symbol" pitchFamily="2" charset="2"/>
            </a:endParaRP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Char char="-"/>
            </a:pPr>
            <a:r>
              <a:rPr lang="en-US" altLang="zh-TW" sz="2000" i="0">
                <a:solidFill>
                  <a:schemeClr val="hlink"/>
                </a:solidFill>
                <a:sym typeface="Symbol" pitchFamily="2" charset="2"/>
              </a:rPr>
              <a:t>Solution 1:</a:t>
            </a: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r>
              <a:rPr lang="en-US" altLang="zh-TW" sz="2000" i="0">
                <a:sym typeface="Symbol" pitchFamily="2" charset="2"/>
              </a:rPr>
              <a:t>	 </a:t>
            </a:r>
            <a:r>
              <a:rPr lang="en-US" altLang="zh-TW" sz="2000" baseline="-25000">
                <a:sym typeface="Symbol" pitchFamily="2" charset="2"/>
              </a:rPr>
              <a:t>sname</a:t>
            </a:r>
            <a:r>
              <a:rPr lang="en-US" altLang="zh-TW" sz="2000" i="0">
                <a:sym typeface="Symbol" pitchFamily="2" charset="2"/>
              </a:rPr>
              <a:t> ( (  </a:t>
            </a:r>
            <a:r>
              <a:rPr lang="en-US" altLang="zh-TW" sz="2000" baseline="-25000">
                <a:sym typeface="Symbol" pitchFamily="2" charset="2"/>
              </a:rPr>
              <a:t>color=</a:t>
            </a:r>
            <a:r>
              <a:rPr lang="en-US" altLang="zh-TW" sz="2000" baseline="-25000">
                <a:latin typeface="Arial" panose="020B0604020202020204" pitchFamily="34" charset="0"/>
                <a:sym typeface="Symbol" pitchFamily="2" charset="2"/>
              </a:rPr>
              <a:t>‘</a:t>
            </a:r>
            <a:r>
              <a:rPr lang="en-US" altLang="zh-TW" sz="2000" baseline="-25000">
                <a:sym typeface="Symbol" pitchFamily="2" charset="2"/>
              </a:rPr>
              <a:t>red</a:t>
            </a:r>
            <a:r>
              <a:rPr lang="en-US" altLang="zh-TW" sz="2000" baseline="-25000">
                <a:latin typeface="Arial" panose="020B0604020202020204" pitchFamily="34" charset="0"/>
                <a:sym typeface="Symbol" pitchFamily="2" charset="2"/>
              </a:rPr>
              <a:t>’</a:t>
            </a:r>
            <a:r>
              <a:rPr lang="en-US" altLang="zh-TW" sz="2000" i="0">
                <a:sym typeface="Symbol" pitchFamily="2" charset="2"/>
              </a:rPr>
              <a:t> </a:t>
            </a:r>
            <a:r>
              <a:rPr lang="en-US" altLang="zh-TW" sz="2000">
                <a:sym typeface="Symbol" pitchFamily="2" charset="2"/>
              </a:rPr>
              <a:t>Boats</a:t>
            </a:r>
            <a:r>
              <a:rPr lang="en-US" altLang="zh-TW" sz="2000" i="0">
                <a:sym typeface="Symbol" pitchFamily="2" charset="2"/>
              </a:rPr>
              <a:t>)      </a:t>
            </a:r>
            <a:r>
              <a:rPr lang="en-US" altLang="zh-TW" sz="2000">
                <a:sym typeface="Symbol" pitchFamily="2" charset="2"/>
              </a:rPr>
              <a:t>Reserves  </a:t>
            </a:r>
            <a:r>
              <a:rPr lang="en-US" altLang="zh-TW" sz="2000" i="0">
                <a:sym typeface="Symbol" pitchFamily="2" charset="2"/>
              </a:rPr>
              <a:t>   </a:t>
            </a:r>
            <a:r>
              <a:rPr lang="en-US" altLang="zh-TW" sz="2000">
                <a:sym typeface="Symbol" pitchFamily="2" charset="2"/>
              </a:rPr>
              <a:t>Sailors</a:t>
            </a:r>
            <a:r>
              <a:rPr lang="en-US" altLang="zh-TW" sz="2000" i="0">
                <a:sym typeface="Symbol" pitchFamily="2" charset="2"/>
              </a:rPr>
              <a:t> )</a:t>
            </a: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endParaRPr lang="en-US" altLang="zh-TW" sz="1000" i="0">
              <a:solidFill>
                <a:schemeClr val="hlink"/>
              </a:solidFill>
              <a:sym typeface="Symbol" pitchFamily="2" charset="2"/>
            </a:endParaRP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Char char="-"/>
            </a:pPr>
            <a:r>
              <a:rPr lang="en-US" altLang="zh-TW" sz="2000" i="0">
                <a:solidFill>
                  <a:schemeClr val="hlink"/>
                </a:solidFill>
                <a:sym typeface="Symbol" pitchFamily="2" charset="2"/>
              </a:rPr>
              <a:t>Solution 2:</a:t>
            </a: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r>
              <a:rPr lang="en-US" altLang="zh-TW" sz="2000" i="0">
                <a:sym typeface="Symbol" pitchFamily="2" charset="2"/>
              </a:rPr>
              <a:t>	  </a:t>
            </a:r>
            <a:r>
              <a:rPr lang="en-US" altLang="zh-TW" sz="2000" baseline="-25000">
                <a:sym typeface="Symbol" pitchFamily="2" charset="2"/>
              </a:rPr>
              <a:t>sname</a:t>
            </a:r>
            <a:r>
              <a:rPr lang="en-US" altLang="zh-TW" sz="2000" i="0">
                <a:sym typeface="Symbol" pitchFamily="2" charset="2"/>
              </a:rPr>
              <a:t> (  </a:t>
            </a:r>
            <a:r>
              <a:rPr lang="en-US" altLang="zh-TW" sz="2000" baseline="-25000">
                <a:sym typeface="Symbol" pitchFamily="2" charset="2"/>
              </a:rPr>
              <a:t>sid</a:t>
            </a:r>
            <a:r>
              <a:rPr lang="en-US" altLang="zh-TW" sz="2000" i="0">
                <a:sym typeface="Symbol" pitchFamily="2" charset="2"/>
              </a:rPr>
              <a:t> ( (  </a:t>
            </a:r>
            <a:r>
              <a:rPr lang="en-US" altLang="zh-TW" sz="2000" baseline="-25000">
                <a:sym typeface="Symbol" pitchFamily="2" charset="2"/>
              </a:rPr>
              <a:t>bid</a:t>
            </a:r>
            <a:r>
              <a:rPr lang="en-US" altLang="zh-TW" sz="2000" i="0">
                <a:sym typeface="Symbol" pitchFamily="2" charset="2"/>
              </a:rPr>
              <a:t>   </a:t>
            </a:r>
            <a:r>
              <a:rPr lang="en-US" altLang="zh-TW" sz="2000" baseline="-25000">
                <a:sym typeface="Symbol" pitchFamily="2" charset="2"/>
              </a:rPr>
              <a:t>color=</a:t>
            </a:r>
            <a:r>
              <a:rPr lang="en-US" altLang="zh-TW" sz="2000" baseline="-25000">
                <a:latin typeface="Arial" panose="020B0604020202020204" pitchFamily="34" charset="0"/>
                <a:sym typeface="Symbol" pitchFamily="2" charset="2"/>
              </a:rPr>
              <a:t>‘</a:t>
            </a:r>
            <a:r>
              <a:rPr lang="en-US" altLang="zh-TW" sz="2000" baseline="-25000">
                <a:sym typeface="Symbol" pitchFamily="2" charset="2"/>
              </a:rPr>
              <a:t>red</a:t>
            </a:r>
            <a:r>
              <a:rPr lang="en-US" altLang="zh-TW" sz="2000" baseline="-25000">
                <a:latin typeface="Arial" panose="020B0604020202020204" pitchFamily="34" charset="0"/>
                <a:sym typeface="Symbol" pitchFamily="2" charset="2"/>
              </a:rPr>
              <a:t>’</a:t>
            </a:r>
            <a:r>
              <a:rPr lang="en-US" altLang="zh-TW" sz="2000" i="0">
                <a:sym typeface="Symbol" pitchFamily="2" charset="2"/>
              </a:rPr>
              <a:t> </a:t>
            </a:r>
            <a:r>
              <a:rPr lang="en-US" altLang="zh-TW" sz="2000">
                <a:sym typeface="Symbol" pitchFamily="2" charset="2"/>
              </a:rPr>
              <a:t>Boats</a:t>
            </a:r>
            <a:r>
              <a:rPr lang="en-US" altLang="zh-TW" sz="2000" i="0">
                <a:sym typeface="Symbol" pitchFamily="2" charset="2"/>
              </a:rPr>
              <a:t> )      </a:t>
            </a:r>
            <a:r>
              <a:rPr lang="en-US" altLang="zh-TW" sz="2000">
                <a:sym typeface="Symbol" pitchFamily="2" charset="2"/>
              </a:rPr>
              <a:t>Reserves </a:t>
            </a:r>
            <a:r>
              <a:rPr lang="en-US" altLang="zh-TW" sz="2000" i="0">
                <a:sym typeface="Symbol" pitchFamily="2" charset="2"/>
              </a:rPr>
              <a:t>)</a:t>
            </a:r>
            <a:r>
              <a:rPr lang="en-US" altLang="zh-TW" sz="2000">
                <a:sym typeface="Symbol" pitchFamily="2" charset="2"/>
              </a:rPr>
              <a:t>     Sailors </a:t>
            </a:r>
            <a:r>
              <a:rPr lang="en-US" altLang="zh-TW" sz="2000" i="0">
                <a:sym typeface="Symbol" pitchFamily="2" charset="2"/>
              </a:rPr>
              <a:t>)</a:t>
            </a:r>
          </a:p>
        </p:txBody>
      </p:sp>
      <p:grpSp>
        <p:nvGrpSpPr>
          <p:cNvPr id="59395" name="Group 3">
            <a:extLst>
              <a:ext uri="{FF2B5EF4-FFF2-40B4-BE49-F238E27FC236}">
                <a16:creationId xmlns:a16="http://schemas.microsoft.com/office/drawing/2014/main" id="{B7A8DF27-8F06-5244-ACCE-042E1D2A9CD9}"/>
              </a:ext>
            </a:extLst>
          </p:cNvPr>
          <p:cNvGrpSpPr>
            <a:grpSpLocks/>
          </p:cNvGrpSpPr>
          <p:nvPr/>
        </p:nvGrpSpPr>
        <p:grpSpPr bwMode="auto">
          <a:xfrm>
            <a:off x="3548063" y="4397375"/>
            <a:ext cx="228600" cy="152400"/>
            <a:chOff x="2064" y="3648"/>
            <a:chExt cx="144" cy="96"/>
          </a:xfrm>
        </p:grpSpPr>
        <p:sp>
          <p:nvSpPr>
            <p:cNvPr id="59414" name="Line 4">
              <a:extLst>
                <a:ext uri="{FF2B5EF4-FFF2-40B4-BE49-F238E27FC236}">
                  <a16:creationId xmlns:a16="http://schemas.microsoft.com/office/drawing/2014/main" id="{CD299556-43F8-2641-8A26-B75F301FDBB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415" name="Line 5">
              <a:extLst>
                <a:ext uri="{FF2B5EF4-FFF2-40B4-BE49-F238E27FC236}">
                  <a16:creationId xmlns:a16="http://schemas.microsoft.com/office/drawing/2014/main" id="{B6E8E5B0-9DFD-154E-AB5C-68E62443E2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416" name="Line 6">
              <a:extLst>
                <a:ext uri="{FF2B5EF4-FFF2-40B4-BE49-F238E27FC236}">
                  <a16:creationId xmlns:a16="http://schemas.microsoft.com/office/drawing/2014/main" id="{615C696D-2C88-194D-B708-3161A137BED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417" name="Line 7">
              <a:extLst>
                <a:ext uri="{FF2B5EF4-FFF2-40B4-BE49-F238E27FC236}">
                  <a16:creationId xmlns:a16="http://schemas.microsoft.com/office/drawing/2014/main" id="{A97F4576-B9B7-D947-B05A-E3FDFC6519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8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9396" name="Group 8">
            <a:extLst>
              <a:ext uri="{FF2B5EF4-FFF2-40B4-BE49-F238E27FC236}">
                <a16:creationId xmlns:a16="http://schemas.microsoft.com/office/drawing/2014/main" id="{F0E5BC40-3FCD-E64D-AC44-638288CDE996}"/>
              </a:ext>
            </a:extLst>
          </p:cNvPr>
          <p:cNvGrpSpPr>
            <a:grpSpLocks/>
          </p:cNvGrpSpPr>
          <p:nvPr/>
        </p:nvGrpSpPr>
        <p:grpSpPr bwMode="auto">
          <a:xfrm>
            <a:off x="4930775" y="5311775"/>
            <a:ext cx="228600" cy="152400"/>
            <a:chOff x="2064" y="3648"/>
            <a:chExt cx="144" cy="96"/>
          </a:xfrm>
        </p:grpSpPr>
        <p:sp>
          <p:nvSpPr>
            <p:cNvPr id="59410" name="Line 9">
              <a:extLst>
                <a:ext uri="{FF2B5EF4-FFF2-40B4-BE49-F238E27FC236}">
                  <a16:creationId xmlns:a16="http://schemas.microsoft.com/office/drawing/2014/main" id="{283531AB-AECA-F848-AA1F-BD0BD240482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411" name="Line 10">
              <a:extLst>
                <a:ext uri="{FF2B5EF4-FFF2-40B4-BE49-F238E27FC236}">
                  <a16:creationId xmlns:a16="http://schemas.microsoft.com/office/drawing/2014/main" id="{37AFB144-3280-4448-8EF4-BD4AE852EE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412" name="Line 11">
              <a:extLst>
                <a:ext uri="{FF2B5EF4-FFF2-40B4-BE49-F238E27FC236}">
                  <a16:creationId xmlns:a16="http://schemas.microsoft.com/office/drawing/2014/main" id="{2D2FD8ED-0BA2-2F40-A5B1-305FB73300E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413" name="Line 12">
              <a:extLst>
                <a:ext uri="{FF2B5EF4-FFF2-40B4-BE49-F238E27FC236}">
                  <a16:creationId xmlns:a16="http://schemas.microsoft.com/office/drawing/2014/main" id="{5CF7738E-6009-B249-9D63-2576CB945D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8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9397" name="Group 13">
            <a:extLst>
              <a:ext uri="{FF2B5EF4-FFF2-40B4-BE49-F238E27FC236}">
                <a16:creationId xmlns:a16="http://schemas.microsoft.com/office/drawing/2014/main" id="{B84E10E5-0E95-FE4F-A0F7-A9AB64BD6F49}"/>
              </a:ext>
            </a:extLst>
          </p:cNvPr>
          <p:cNvGrpSpPr>
            <a:grpSpLocks/>
          </p:cNvGrpSpPr>
          <p:nvPr/>
        </p:nvGrpSpPr>
        <p:grpSpPr bwMode="auto">
          <a:xfrm>
            <a:off x="4811713" y="4397375"/>
            <a:ext cx="228600" cy="152400"/>
            <a:chOff x="2064" y="3648"/>
            <a:chExt cx="144" cy="96"/>
          </a:xfrm>
        </p:grpSpPr>
        <p:sp>
          <p:nvSpPr>
            <p:cNvPr id="59406" name="Line 14">
              <a:extLst>
                <a:ext uri="{FF2B5EF4-FFF2-40B4-BE49-F238E27FC236}">
                  <a16:creationId xmlns:a16="http://schemas.microsoft.com/office/drawing/2014/main" id="{7E00034A-6461-494C-9BC0-1176506808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407" name="Line 15">
              <a:extLst>
                <a:ext uri="{FF2B5EF4-FFF2-40B4-BE49-F238E27FC236}">
                  <a16:creationId xmlns:a16="http://schemas.microsoft.com/office/drawing/2014/main" id="{6D9F5544-B4EC-224E-944A-84B13B3394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408" name="Line 16">
              <a:extLst>
                <a:ext uri="{FF2B5EF4-FFF2-40B4-BE49-F238E27FC236}">
                  <a16:creationId xmlns:a16="http://schemas.microsoft.com/office/drawing/2014/main" id="{A30D708B-82B6-6343-AC25-7704D5DB43B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409" name="Line 17">
              <a:extLst>
                <a:ext uri="{FF2B5EF4-FFF2-40B4-BE49-F238E27FC236}">
                  <a16:creationId xmlns:a16="http://schemas.microsoft.com/office/drawing/2014/main" id="{9555F9AE-6BB1-D649-B140-303D8751EE6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8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9398" name="Group 18">
            <a:extLst>
              <a:ext uri="{FF2B5EF4-FFF2-40B4-BE49-F238E27FC236}">
                <a16:creationId xmlns:a16="http://schemas.microsoft.com/office/drawing/2014/main" id="{FD0FDA74-509F-1840-BB86-AD1974598568}"/>
              </a:ext>
            </a:extLst>
          </p:cNvPr>
          <p:cNvGrpSpPr>
            <a:grpSpLocks/>
          </p:cNvGrpSpPr>
          <p:nvPr/>
        </p:nvGrpSpPr>
        <p:grpSpPr bwMode="auto">
          <a:xfrm>
            <a:off x="6324600" y="5311775"/>
            <a:ext cx="228600" cy="152400"/>
            <a:chOff x="2064" y="3648"/>
            <a:chExt cx="144" cy="96"/>
          </a:xfrm>
        </p:grpSpPr>
        <p:sp>
          <p:nvSpPr>
            <p:cNvPr id="59402" name="Line 19">
              <a:extLst>
                <a:ext uri="{FF2B5EF4-FFF2-40B4-BE49-F238E27FC236}">
                  <a16:creationId xmlns:a16="http://schemas.microsoft.com/office/drawing/2014/main" id="{523F2FA3-94ED-8C4B-8729-6AD85E96600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403" name="Line 20">
              <a:extLst>
                <a:ext uri="{FF2B5EF4-FFF2-40B4-BE49-F238E27FC236}">
                  <a16:creationId xmlns:a16="http://schemas.microsoft.com/office/drawing/2014/main" id="{FC944AB2-56A4-E149-BFB5-686824C20A8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404" name="Line 21">
              <a:extLst>
                <a:ext uri="{FF2B5EF4-FFF2-40B4-BE49-F238E27FC236}">
                  <a16:creationId xmlns:a16="http://schemas.microsoft.com/office/drawing/2014/main" id="{48478CBB-728A-C142-9239-28EB864BC9A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405" name="Line 22">
              <a:extLst>
                <a:ext uri="{FF2B5EF4-FFF2-40B4-BE49-F238E27FC236}">
                  <a16:creationId xmlns:a16="http://schemas.microsoft.com/office/drawing/2014/main" id="{17E5036A-AB24-A443-9350-764CE5F0730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8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9399" name="Group 23">
            <a:extLst>
              <a:ext uri="{FF2B5EF4-FFF2-40B4-BE49-F238E27FC236}">
                <a16:creationId xmlns:a16="http://schemas.microsoft.com/office/drawing/2014/main" id="{ECFDD601-E22D-944B-A1D2-48B4BD617361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1143000"/>
            <a:ext cx="3733800" cy="1066800"/>
            <a:chOff x="144" y="480"/>
            <a:chExt cx="1968" cy="672"/>
          </a:xfrm>
        </p:grpSpPr>
        <p:sp>
          <p:nvSpPr>
            <p:cNvPr id="59400" name="Text Box 24">
              <a:extLst>
                <a:ext uri="{FF2B5EF4-FFF2-40B4-BE49-F238E27FC236}">
                  <a16:creationId xmlns:a16="http://schemas.microsoft.com/office/drawing/2014/main" id="{A048785F-19B3-DE4E-B01F-EBB3B5AF68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" y="528"/>
              <a:ext cx="1968" cy="460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Sailors ( </a:t>
              </a:r>
              <a:r>
                <a:rPr kumimoji="0" lang="en-US" altLang="zh-TW" sz="1400" b="1" i="0" u="sng">
                  <a:latin typeface="Arial" panose="020B0604020202020204" pitchFamily="34" charset="0"/>
                  <a:sym typeface="Symbol" pitchFamily="2" charset="2"/>
                </a:rPr>
                <a:t>sid</a:t>
              </a: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, sname, age )</a:t>
              </a:r>
              <a:b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</a:b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Boats ( </a:t>
              </a:r>
              <a:r>
                <a:rPr kumimoji="0" lang="en-US" altLang="zh-TW" sz="1400" b="1" i="0" u="sng">
                  <a:latin typeface="Arial" panose="020B0604020202020204" pitchFamily="34" charset="0"/>
                  <a:sym typeface="Symbol" pitchFamily="2" charset="2"/>
                </a:rPr>
                <a:t>bid</a:t>
              </a: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, bname, color )</a:t>
              </a:r>
              <a:b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</a:b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Reserves ( </a:t>
              </a:r>
              <a:r>
                <a:rPr kumimoji="0" lang="en-US" altLang="zh-TW" sz="1400" b="1" i="0" u="sng">
                  <a:latin typeface="Arial" panose="020B0604020202020204" pitchFamily="34" charset="0"/>
                  <a:sym typeface="Symbol" pitchFamily="2" charset="2"/>
                </a:rPr>
                <a:t>sid, bid, date</a:t>
              </a: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 )</a:t>
              </a:r>
            </a:p>
          </p:txBody>
        </p:sp>
        <p:sp>
          <p:nvSpPr>
            <p:cNvPr id="59401" name="Rectangle 25">
              <a:extLst>
                <a:ext uri="{FF2B5EF4-FFF2-40B4-BE49-F238E27FC236}">
                  <a16:creationId xmlns:a16="http://schemas.microsoft.com/office/drawing/2014/main" id="{46C2C7F8-12AB-FF48-8D88-F21F3C12A1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" y="480"/>
              <a:ext cx="1968" cy="67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Slide Number Placeholder 3">
            <a:extLst>
              <a:ext uri="{FF2B5EF4-FFF2-40B4-BE49-F238E27FC236}">
                <a16:creationId xmlns:a16="http://schemas.microsoft.com/office/drawing/2014/main" id="{24DF2941-500E-2D4C-BA65-5E4BCD3EA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BC8B55B-AC49-BC4A-B1D3-A2F0AE12C6A1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45</a:t>
            </a:fld>
            <a:endParaRPr lang="en-US" altLang="zh-TW" sz="1400"/>
          </a:p>
        </p:txBody>
      </p:sp>
      <p:sp>
        <p:nvSpPr>
          <p:cNvPr id="60418" name="Rectangle 17">
            <a:extLst>
              <a:ext uri="{FF2B5EF4-FFF2-40B4-BE49-F238E27FC236}">
                <a16:creationId xmlns:a16="http://schemas.microsoft.com/office/drawing/2014/main" id="{FB08CEA8-EF44-BA41-BD81-2DE9775C67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1981200"/>
            <a:ext cx="8077200" cy="167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buFont typeface="Symbol" pitchFamily="2" charset="2"/>
              <a:buNone/>
            </a:pPr>
            <a:r>
              <a:rPr lang="en-US" altLang="zh-TW" sz="2400" b="1" i="0">
                <a:solidFill>
                  <a:schemeClr val="bg2"/>
                </a:solidFill>
                <a:sym typeface="Symbol" pitchFamily="2" charset="2"/>
              </a:rPr>
              <a:t>Query 3</a:t>
            </a:r>
            <a:r>
              <a:rPr lang="en-US" altLang="zh-TW" sz="2400" i="0">
                <a:solidFill>
                  <a:schemeClr val="bg2"/>
                </a:solidFill>
                <a:sym typeface="Symbol" pitchFamily="2" charset="2"/>
              </a:rPr>
              <a:t>: </a:t>
            </a:r>
            <a:r>
              <a:rPr lang="en-US" altLang="zh-TW" sz="2400">
                <a:solidFill>
                  <a:schemeClr val="bg2"/>
                </a:solidFill>
                <a:sym typeface="Symbol" pitchFamily="2" charset="2"/>
              </a:rPr>
              <a:t>Find the names of sailors who have reserved at</a:t>
            </a:r>
          </a:p>
          <a:p>
            <a:pPr eaLnBrk="1" hangingPunct="1">
              <a:buFont typeface="Symbol" pitchFamily="2" charset="2"/>
              <a:buNone/>
            </a:pPr>
            <a:r>
              <a:rPr lang="en-US" altLang="zh-TW" sz="2400">
                <a:solidFill>
                  <a:schemeClr val="bg2"/>
                </a:solidFill>
                <a:sym typeface="Symbol" pitchFamily="2" charset="2"/>
              </a:rPr>
              <a:t>least a red or a green boats.</a:t>
            </a:r>
            <a:endParaRPr lang="en-US" altLang="zh-TW" sz="2000">
              <a:solidFill>
                <a:schemeClr val="bg2"/>
              </a:solidFill>
              <a:sym typeface="Symbol" pitchFamily="2" charset="2"/>
            </a:endParaRPr>
          </a:p>
          <a:p>
            <a:pPr eaLnBrk="1" hangingPunct="1">
              <a:buFont typeface="Symbol" pitchFamily="2" charset="2"/>
              <a:buNone/>
            </a:pPr>
            <a:r>
              <a:rPr lang="en-US" altLang="zh-TW" sz="2000" i="0">
                <a:sym typeface="Symbol" pitchFamily="2" charset="2"/>
              </a:rPr>
              <a:t>	We can identify all red or green boats, then find sailors who have reserved one of these boats.</a:t>
            </a:r>
          </a:p>
        </p:txBody>
      </p:sp>
      <p:grpSp>
        <p:nvGrpSpPr>
          <p:cNvPr id="59410" name="Group 18">
            <a:extLst>
              <a:ext uri="{FF2B5EF4-FFF2-40B4-BE49-F238E27FC236}">
                <a16:creationId xmlns:a16="http://schemas.microsoft.com/office/drawing/2014/main" id="{7CD586AD-DF5B-3644-89B9-08A33899CD25}"/>
              </a:ext>
            </a:extLst>
          </p:cNvPr>
          <p:cNvGrpSpPr>
            <a:grpSpLocks/>
          </p:cNvGrpSpPr>
          <p:nvPr/>
        </p:nvGrpSpPr>
        <p:grpSpPr bwMode="auto">
          <a:xfrm>
            <a:off x="3124200" y="4572000"/>
            <a:ext cx="228600" cy="152400"/>
            <a:chOff x="2064" y="3648"/>
            <a:chExt cx="144" cy="96"/>
          </a:xfrm>
        </p:grpSpPr>
        <p:sp>
          <p:nvSpPr>
            <p:cNvPr id="60430" name="Line 19">
              <a:extLst>
                <a:ext uri="{FF2B5EF4-FFF2-40B4-BE49-F238E27FC236}">
                  <a16:creationId xmlns:a16="http://schemas.microsoft.com/office/drawing/2014/main" id="{6D1ECF97-4564-5E4F-A94E-375BBBCB80A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431" name="Line 20">
              <a:extLst>
                <a:ext uri="{FF2B5EF4-FFF2-40B4-BE49-F238E27FC236}">
                  <a16:creationId xmlns:a16="http://schemas.microsoft.com/office/drawing/2014/main" id="{B8CB1DA2-128F-C344-BB43-1DC0227C16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432" name="Line 21">
              <a:extLst>
                <a:ext uri="{FF2B5EF4-FFF2-40B4-BE49-F238E27FC236}">
                  <a16:creationId xmlns:a16="http://schemas.microsoft.com/office/drawing/2014/main" id="{05D8083F-0812-584B-85E8-11207499991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433" name="Line 22">
              <a:extLst>
                <a:ext uri="{FF2B5EF4-FFF2-40B4-BE49-F238E27FC236}">
                  <a16:creationId xmlns:a16="http://schemas.microsoft.com/office/drawing/2014/main" id="{99E6C5A1-14C4-2E42-BDDF-FC444D18265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8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9415" name="Group 23">
            <a:extLst>
              <a:ext uri="{FF2B5EF4-FFF2-40B4-BE49-F238E27FC236}">
                <a16:creationId xmlns:a16="http://schemas.microsoft.com/office/drawing/2014/main" id="{5C97C43A-DBF9-8645-B612-515D916E1C64}"/>
              </a:ext>
            </a:extLst>
          </p:cNvPr>
          <p:cNvGrpSpPr>
            <a:grpSpLocks/>
          </p:cNvGrpSpPr>
          <p:nvPr/>
        </p:nvGrpSpPr>
        <p:grpSpPr bwMode="auto">
          <a:xfrm>
            <a:off x="4572000" y="4572000"/>
            <a:ext cx="228600" cy="152400"/>
            <a:chOff x="2064" y="3648"/>
            <a:chExt cx="144" cy="96"/>
          </a:xfrm>
        </p:grpSpPr>
        <p:sp>
          <p:nvSpPr>
            <p:cNvPr id="60426" name="Line 24">
              <a:extLst>
                <a:ext uri="{FF2B5EF4-FFF2-40B4-BE49-F238E27FC236}">
                  <a16:creationId xmlns:a16="http://schemas.microsoft.com/office/drawing/2014/main" id="{2215EC1F-0157-ED44-A4E0-F5D06B53D8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427" name="Line 25">
              <a:extLst>
                <a:ext uri="{FF2B5EF4-FFF2-40B4-BE49-F238E27FC236}">
                  <a16:creationId xmlns:a16="http://schemas.microsoft.com/office/drawing/2014/main" id="{4EE19EE2-BD1B-5C4E-9A63-95D2F45499C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4" y="3648"/>
              <a:ext cx="144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428" name="Line 26">
              <a:extLst>
                <a:ext uri="{FF2B5EF4-FFF2-40B4-BE49-F238E27FC236}">
                  <a16:creationId xmlns:a16="http://schemas.microsoft.com/office/drawing/2014/main" id="{19E5E4DB-122F-E34B-99BD-56442D41B62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429" name="Line 27">
              <a:extLst>
                <a:ext uri="{FF2B5EF4-FFF2-40B4-BE49-F238E27FC236}">
                  <a16:creationId xmlns:a16="http://schemas.microsoft.com/office/drawing/2014/main" id="{65AE8762-0385-B840-811E-A93D3E2E472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8" y="3648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0421" name="Group 28">
            <a:extLst>
              <a:ext uri="{FF2B5EF4-FFF2-40B4-BE49-F238E27FC236}">
                <a16:creationId xmlns:a16="http://schemas.microsoft.com/office/drawing/2014/main" id="{85FD32D6-5A3A-2049-B39D-8A50E1F79A04}"/>
              </a:ext>
            </a:extLst>
          </p:cNvPr>
          <p:cNvGrpSpPr>
            <a:grpSpLocks/>
          </p:cNvGrpSpPr>
          <p:nvPr/>
        </p:nvGrpSpPr>
        <p:grpSpPr bwMode="auto">
          <a:xfrm>
            <a:off x="685800" y="685800"/>
            <a:ext cx="3733800" cy="1066800"/>
            <a:chOff x="144" y="480"/>
            <a:chExt cx="1968" cy="672"/>
          </a:xfrm>
        </p:grpSpPr>
        <p:sp>
          <p:nvSpPr>
            <p:cNvPr id="60424" name="Text Box 29">
              <a:extLst>
                <a:ext uri="{FF2B5EF4-FFF2-40B4-BE49-F238E27FC236}">
                  <a16:creationId xmlns:a16="http://schemas.microsoft.com/office/drawing/2014/main" id="{1FCB71B4-8304-A44F-B491-07189CF485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" y="528"/>
              <a:ext cx="1968" cy="460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Sailors ( </a:t>
              </a:r>
              <a:r>
                <a:rPr kumimoji="0" lang="en-US" altLang="zh-TW" sz="1400" b="1" i="0" u="sng">
                  <a:latin typeface="Arial" panose="020B0604020202020204" pitchFamily="34" charset="0"/>
                  <a:sym typeface="Symbol" pitchFamily="2" charset="2"/>
                </a:rPr>
                <a:t>sid</a:t>
              </a: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, sname, age )</a:t>
              </a:r>
              <a:b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</a:b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Boats ( </a:t>
              </a:r>
              <a:r>
                <a:rPr kumimoji="0" lang="en-US" altLang="zh-TW" sz="1400" b="1" i="0" u="sng">
                  <a:latin typeface="Arial" panose="020B0604020202020204" pitchFamily="34" charset="0"/>
                  <a:sym typeface="Symbol" pitchFamily="2" charset="2"/>
                </a:rPr>
                <a:t>bid</a:t>
              </a: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, bname, color )</a:t>
              </a:r>
              <a:b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</a:b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Reserves ( </a:t>
              </a:r>
              <a:r>
                <a:rPr kumimoji="0" lang="en-US" altLang="zh-TW" sz="1400" b="1" i="0" u="sng">
                  <a:latin typeface="Arial" panose="020B0604020202020204" pitchFamily="34" charset="0"/>
                  <a:sym typeface="Symbol" pitchFamily="2" charset="2"/>
                </a:rPr>
                <a:t>sid, bid, date</a:t>
              </a: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 )</a:t>
              </a:r>
            </a:p>
          </p:txBody>
        </p:sp>
        <p:sp>
          <p:nvSpPr>
            <p:cNvPr id="60425" name="Rectangle 30">
              <a:extLst>
                <a:ext uri="{FF2B5EF4-FFF2-40B4-BE49-F238E27FC236}">
                  <a16:creationId xmlns:a16="http://schemas.microsoft.com/office/drawing/2014/main" id="{D61E1E4D-AE46-BF4F-AA79-874F77BCA1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" y="480"/>
              <a:ext cx="1968" cy="67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</p:grpSp>
      <p:sp>
        <p:nvSpPr>
          <p:cNvPr id="59423" name="Text Box 31">
            <a:extLst>
              <a:ext uri="{FF2B5EF4-FFF2-40B4-BE49-F238E27FC236}">
                <a16:creationId xmlns:a16="http://schemas.microsoft.com/office/drawing/2014/main" id="{DC392F8E-0C44-6040-B7B7-1B67789FB3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3505200"/>
            <a:ext cx="8458200" cy="1792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574675" indent="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974725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089025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  <a:defRPr/>
            </a:pPr>
            <a:endParaRPr kumimoji="0" lang="en-US" altLang="zh-TW" sz="1600" i="0">
              <a:solidFill>
                <a:schemeClr val="hlink"/>
              </a:solidFill>
              <a:latin typeface="Arial" charset="0"/>
              <a:sym typeface="Symbol" pitchFamily="18" charset="2"/>
            </a:endParaRP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SzPct val="150000"/>
              <a:buFont typeface="Symbol" pitchFamily="18" charset="2"/>
              <a:buChar char="-"/>
              <a:defRPr/>
            </a:pPr>
            <a:r>
              <a:rPr kumimoji="0" lang="en-US" altLang="zh-TW" sz="1800" i="0">
                <a:solidFill>
                  <a:schemeClr val="hlink"/>
                </a:solidFill>
                <a:latin typeface="Arial" charset="0"/>
                <a:sym typeface="Symbol" pitchFamily="18" charset="2"/>
              </a:rPr>
              <a:t>Solution 1:</a:t>
            </a: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SzPct val="150000"/>
              <a:buFont typeface="Symbol" pitchFamily="18" charset="2"/>
              <a:buNone/>
              <a:defRPr/>
            </a:pPr>
            <a:r>
              <a:rPr kumimoji="0" lang="en-US" altLang="zh-TW" sz="1800" i="0">
                <a:latin typeface="Arial" charset="0"/>
                <a:sym typeface="Symbol" pitchFamily="18" charset="2"/>
              </a:rPr>
              <a:t>	</a:t>
            </a:r>
            <a:r>
              <a:rPr kumimoji="0" lang="en-US" altLang="zh-TW" sz="1800">
                <a:latin typeface="Arial" charset="0"/>
                <a:sym typeface="Symbol" pitchFamily="18" charset="2"/>
              </a:rPr>
              <a:t></a:t>
            </a:r>
            <a:r>
              <a:rPr kumimoji="0" lang="en-US" altLang="zh-TW" sz="1800" i="0">
                <a:latin typeface="Arial" charset="0"/>
                <a:sym typeface="Symbol" pitchFamily="18" charset="2"/>
              </a:rPr>
              <a:t> ( </a:t>
            </a:r>
            <a:r>
              <a:rPr kumimoji="0" lang="en-US" altLang="zh-TW" sz="1800">
                <a:latin typeface="Arial" charset="0"/>
                <a:sym typeface="Symbol" pitchFamily="18" charset="2"/>
              </a:rPr>
              <a:t>Tempboats</a:t>
            </a:r>
            <a:r>
              <a:rPr kumimoji="0" lang="en-US" altLang="zh-TW" sz="1800" i="0">
                <a:latin typeface="Arial" charset="0"/>
                <a:sym typeface="Symbol" pitchFamily="18" charset="2"/>
              </a:rPr>
              <a:t>, (  </a:t>
            </a:r>
            <a:r>
              <a:rPr kumimoji="0" lang="en-US" altLang="zh-TW" sz="1800" baseline="-25000">
                <a:latin typeface="Arial" charset="0"/>
                <a:sym typeface="Symbol" pitchFamily="18" charset="2"/>
              </a:rPr>
              <a:t>color=‘red’ V color=‘green’</a:t>
            </a:r>
            <a:r>
              <a:rPr kumimoji="0" lang="en-US" altLang="zh-TW" sz="1800" i="0">
                <a:latin typeface="Arial" charset="0"/>
                <a:sym typeface="Symbol" pitchFamily="18" charset="2"/>
              </a:rPr>
              <a:t> </a:t>
            </a:r>
            <a:r>
              <a:rPr kumimoji="0" lang="en-US" altLang="zh-TW" sz="1800">
                <a:latin typeface="Arial" charset="0"/>
                <a:sym typeface="Symbol" pitchFamily="18" charset="2"/>
              </a:rPr>
              <a:t>Boats </a:t>
            </a:r>
            <a:r>
              <a:rPr kumimoji="0" lang="en-US" altLang="zh-TW" sz="1800" i="0">
                <a:latin typeface="Arial" charset="0"/>
                <a:sym typeface="Symbol" pitchFamily="18" charset="2"/>
              </a:rPr>
              <a:t>) )</a:t>
            </a: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SzPct val="150000"/>
              <a:buFont typeface="Symbol" pitchFamily="18" charset="2"/>
              <a:buNone/>
              <a:defRPr/>
            </a:pPr>
            <a:r>
              <a:rPr kumimoji="0" lang="en-US" altLang="zh-TW" sz="1800" i="0">
                <a:latin typeface="Arial" charset="0"/>
                <a:sym typeface="Symbol" pitchFamily="18" charset="2"/>
              </a:rPr>
              <a:t>	 </a:t>
            </a:r>
            <a:r>
              <a:rPr kumimoji="0" lang="en-US" altLang="zh-TW" sz="1800" baseline="-25000">
                <a:latin typeface="Arial" charset="0"/>
                <a:sym typeface="Symbol" pitchFamily="18" charset="2"/>
              </a:rPr>
              <a:t>sname</a:t>
            </a:r>
            <a:r>
              <a:rPr kumimoji="0" lang="en-US" altLang="zh-TW" sz="1800" i="0">
                <a:latin typeface="Arial" charset="0"/>
                <a:sym typeface="Symbol" pitchFamily="18" charset="2"/>
              </a:rPr>
              <a:t> ( </a:t>
            </a:r>
            <a:r>
              <a:rPr kumimoji="0" lang="en-US" altLang="zh-TW" sz="1800">
                <a:latin typeface="Arial" charset="0"/>
                <a:sym typeface="Symbol" pitchFamily="18" charset="2"/>
              </a:rPr>
              <a:t>Tempboats</a:t>
            </a:r>
            <a:r>
              <a:rPr kumimoji="0" lang="en-US" altLang="zh-TW" sz="1800" i="0">
                <a:latin typeface="Arial" charset="0"/>
                <a:sym typeface="Symbol" pitchFamily="18" charset="2"/>
              </a:rPr>
              <a:t>      </a:t>
            </a:r>
            <a:r>
              <a:rPr kumimoji="0" lang="en-US" altLang="zh-TW" sz="1800">
                <a:latin typeface="Arial" charset="0"/>
                <a:sym typeface="Symbol" pitchFamily="18" charset="2"/>
              </a:rPr>
              <a:t>Reserves       Sailors </a:t>
            </a:r>
            <a:r>
              <a:rPr kumimoji="0" lang="en-US" altLang="zh-TW" sz="1800" i="0">
                <a:latin typeface="Arial" charset="0"/>
                <a:sym typeface="Symbol" pitchFamily="18" charset="2"/>
              </a:rPr>
              <a:t>)</a:t>
            </a: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SzPct val="150000"/>
              <a:buFont typeface="Symbol" pitchFamily="18" charset="2"/>
              <a:buNone/>
              <a:defRPr/>
            </a:pPr>
            <a:endParaRPr kumimoji="0" lang="en-US" altLang="zh-TW" sz="800" i="0">
              <a:latin typeface="Arial" charset="0"/>
              <a:sym typeface="Symbol" pitchFamily="18" charset="2"/>
            </a:endParaRPr>
          </a:p>
          <a:p>
            <a:pPr>
              <a:spcBef>
                <a:spcPct val="50000"/>
              </a:spcBef>
              <a:defRPr/>
            </a:pPr>
            <a:endParaRPr kumimoji="0" lang="zh-TW" altLang="en-US" sz="1400" i="0">
              <a:effectLst>
                <a:outerShdw blurRad="38100" dist="38100" dir="2700000" algn="tl">
                  <a:srgbClr val="C0C0C0"/>
                </a:outerShdw>
              </a:effectLst>
              <a:latin typeface="Arial" charset="0"/>
            </a:endParaRPr>
          </a:p>
        </p:txBody>
      </p:sp>
      <p:sp>
        <p:nvSpPr>
          <p:cNvPr id="59424" name="Text Box 32">
            <a:extLst>
              <a:ext uri="{FF2B5EF4-FFF2-40B4-BE49-F238E27FC236}">
                <a16:creationId xmlns:a16="http://schemas.microsoft.com/office/drawing/2014/main" id="{A40F2D7C-356E-7646-864D-73CE1513BC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4876800"/>
            <a:ext cx="5181600" cy="957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20000"/>
              </a:spcBef>
              <a:buClr>
                <a:schemeClr val="tx1"/>
              </a:buClr>
              <a:buSzPct val="150000"/>
              <a:buFont typeface="Symbol" pitchFamily="18" charset="2"/>
              <a:buNone/>
              <a:defRPr/>
            </a:pPr>
            <a:endParaRPr kumimoji="0" lang="en-US" altLang="zh-TW" sz="800" i="0">
              <a:solidFill>
                <a:schemeClr val="tx1"/>
              </a:solidFill>
              <a:latin typeface="Arial" charset="0"/>
              <a:sym typeface="Symbol" pitchFamily="18" charset="2"/>
            </a:endParaRPr>
          </a:p>
          <a:p>
            <a:pPr algn="ctr" eaLnBrk="1" hangingPunct="1">
              <a:spcBef>
                <a:spcPct val="20000"/>
              </a:spcBef>
              <a:buClr>
                <a:schemeClr val="tx1"/>
              </a:buClr>
              <a:buSzPct val="150000"/>
              <a:buFont typeface="Symbol" pitchFamily="18" charset="2"/>
              <a:buNone/>
              <a:defRPr/>
            </a:pPr>
            <a:r>
              <a:rPr kumimoji="0" lang="en-US" altLang="zh-TW" i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What happens if V is replaced by </a:t>
            </a:r>
            <a:r>
              <a:rPr kumimoji="0" lang="en-US" altLang="zh-TW" sz="4400" i="0" baseline="-25000">
                <a:solidFill>
                  <a:schemeClr val="tx1"/>
                </a:solidFill>
                <a:latin typeface="Arial" charset="0"/>
                <a:sym typeface="Symbol" pitchFamily="18" charset="2"/>
              </a:rPr>
              <a:t>^</a:t>
            </a:r>
            <a:r>
              <a:rPr kumimoji="0" lang="en-US" altLang="zh-TW" i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 in this query?</a:t>
            </a:r>
          </a:p>
          <a:p>
            <a:pPr algn="ctr">
              <a:defRPr/>
            </a:pPr>
            <a:endParaRPr kumimoji="0" lang="zh-TW" altLang="en-US" sz="1400" i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9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9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423" grpId="0" autoUpdateAnimBg="0"/>
      <p:bldP spid="59424" grpId="0" autoUpdateAnimBg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Slide Number Placeholder 3">
            <a:extLst>
              <a:ext uri="{FF2B5EF4-FFF2-40B4-BE49-F238E27FC236}">
                <a16:creationId xmlns:a16="http://schemas.microsoft.com/office/drawing/2014/main" id="{BAD3612D-F490-DD4F-84B0-B0739FAD8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2516104-AC0C-2446-837B-74E698FD85DB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46</a:t>
            </a:fld>
            <a:endParaRPr lang="en-US" altLang="zh-TW" sz="1400"/>
          </a:p>
        </p:txBody>
      </p:sp>
      <p:sp>
        <p:nvSpPr>
          <p:cNvPr id="61442" name="Rectangle 2">
            <a:extLst>
              <a:ext uri="{FF2B5EF4-FFF2-40B4-BE49-F238E27FC236}">
                <a16:creationId xmlns:a16="http://schemas.microsoft.com/office/drawing/2014/main" id="{2B354BE1-D606-0C42-ADDD-0EA185CD6B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752600"/>
            <a:ext cx="8382000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Char char="-"/>
            </a:pPr>
            <a:r>
              <a:rPr lang="en-US" altLang="zh-TW" sz="2300" i="0">
                <a:solidFill>
                  <a:schemeClr val="hlink"/>
                </a:solidFill>
                <a:sym typeface="Symbol" pitchFamily="2" charset="2"/>
              </a:rPr>
              <a:t>Solution 2</a:t>
            </a:r>
            <a:r>
              <a:rPr lang="en-US" altLang="zh-TW" sz="2300" i="0">
                <a:sym typeface="Symbol" pitchFamily="2" charset="2"/>
              </a:rPr>
              <a:t>:</a:t>
            </a: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r>
              <a:rPr lang="en-US" altLang="zh-TW" sz="2300" i="0">
                <a:sym typeface="Symbol" pitchFamily="2" charset="2"/>
              </a:rPr>
              <a:t>	  </a:t>
            </a:r>
            <a:r>
              <a:rPr lang="en-US" altLang="zh-TW" sz="2300" baseline="-25000">
                <a:sym typeface="Symbol" pitchFamily="2" charset="2"/>
              </a:rPr>
              <a:t>sname</a:t>
            </a:r>
            <a:r>
              <a:rPr lang="en-US" altLang="zh-TW" sz="2300" i="0">
                <a:sym typeface="Symbol" pitchFamily="2" charset="2"/>
              </a:rPr>
              <a:t> ( (  </a:t>
            </a:r>
            <a:r>
              <a:rPr lang="en-US" altLang="zh-TW" sz="2300" baseline="-25000">
                <a:sym typeface="Symbol" pitchFamily="2" charset="2"/>
              </a:rPr>
              <a:t>color=</a:t>
            </a:r>
            <a:r>
              <a:rPr lang="en-US" altLang="zh-TW" sz="2300" baseline="-25000">
                <a:latin typeface="Arial" panose="020B0604020202020204" pitchFamily="34" charset="0"/>
                <a:sym typeface="Symbol" pitchFamily="2" charset="2"/>
              </a:rPr>
              <a:t>‘</a:t>
            </a:r>
            <a:r>
              <a:rPr lang="en-US" altLang="zh-TW" sz="2300" baseline="-25000">
                <a:sym typeface="Symbol" pitchFamily="2" charset="2"/>
              </a:rPr>
              <a:t>red</a:t>
            </a:r>
            <a:r>
              <a:rPr lang="en-US" altLang="zh-TW" sz="2300" baseline="-25000">
                <a:latin typeface="Arial" panose="020B0604020202020204" pitchFamily="34" charset="0"/>
                <a:sym typeface="Symbol" pitchFamily="2" charset="2"/>
              </a:rPr>
              <a:t>’</a:t>
            </a:r>
            <a:r>
              <a:rPr lang="en-US" altLang="zh-TW" sz="2300" i="0">
                <a:sym typeface="Symbol" pitchFamily="2" charset="2"/>
              </a:rPr>
              <a:t> </a:t>
            </a:r>
            <a:r>
              <a:rPr lang="en-US" altLang="zh-TW" sz="2300">
                <a:sym typeface="Symbol" pitchFamily="2" charset="2"/>
              </a:rPr>
              <a:t>Boats</a:t>
            </a:r>
            <a:r>
              <a:rPr lang="en-US" altLang="zh-TW" sz="2300" i="0">
                <a:sym typeface="Symbol" pitchFamily="2" charset="2"/>
              </a:rPr>
              <a:t> )      </a:t>
            </a:r>
            <a:r>
              <a:rPr lang="en-US" altLang="zh-TW" sz="2300">
                <a:sym typeface="Symbol" pitchFamily="2" charset="2"/>
              </a:rPr>
              <a:t>Reserves </a:t>
            </a:r>
            <a:r>
              <a:rPr lang="en-US" altLang="zh-TW" sz="2300" i="0">
                <a:sym typeface="Symbol" pitchFamily="2" charset="2"/>
              </a:rPr>
              <a:t>)</a:t>
            </a:r>
            <a:r>
              <a:rPr lang="en-US" altLang="zh-TW" sz="2300">
                <a:sym typeface="Symbol" pitchFamily="2" charset="2"/>
              </a:rPr>
              <a:t>      Sailors </a:t>
            </a:r>
            <a:r>
              <a:rPr lang="en-US" altLang="zh-TW" sz="2300" i="0">
                <a:sym typeface="Symbol" pitchFamily="2" charset="2"/>
              </a:rPr>
              <a:t>) U</a:t>
            </a: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r>
              <a:rPr lang="en-US" altLang="zh-TW" sz="2300" i="0">
                <a:sym typeface="Symbol" pitchFamily="2" charset="2"/>
              </a:rPr>
              <a:t>	  </a:t>
            </a:r>
            <a:r>
              <a:rPr lang="en-US" altLang="zh-TW" sz="2300" baseline="-25000">
                <a:sym typeface="Symbol" pitchFamily="2" charset="2"/>
              </a:rPr>
              <a:t>sname</a:t>
            </a:r>
            <a:r>
              <a:rPr lang="en-US" altLang="zh-TW" sz="2300" i="0">
                <a:sym typeface="Symbol" pitchFamily="2" charset="2"/>
              </a:rPr>
              <a:t> ( (  </a:t>
            </a:r>
            <a:r>
              <a:rPr lang="en-US" altLang="zh-TW" sz="2300" baseline="-25000">
                <a:sym typeface="Symbol" pitchFamily="2" charset="2"/>
              </a:rPr>
              <a:t>color=</a:t>
            </a:r>
            <a:r>
              <a:rPr lang="en-US" altLang="zh-TW" sz="2300" baseline="-25000">
                <a:latin typeface="Arial" panose="020B0604020202020204" pitchFamily="34" charset="0"/>
                <a:sym typeface="Symbol" pitchFamily="2" charset="2"/>
              </a:rPr>
              <a:t>‘</a:t>
            </a:r>
            <a:r>
              <a:rPr lang="en-US" altLang="zh-TW" sz="2300" baseline="-25000">
                <a:sym typeface="Symbol" pitchFamily="2" charset="2"/>
              </a:rPr>
              <a:t>green</a:t>
            </a:r>
            <a:r>
              <a:rPr lang="en-US" altLang="zh-TW" sz="2300" baseline="-25000">
                <a:latin typeface="Arial" panose="020B0604020202020204" pitchFamily="34" charset="0"/>
                <a:sym typeface="Symbol" pitchFamily="2" charset="2"/>
              </a:rPr>
              <a:t>’</a:t>
            </a:r>
            <a:r>
              <a:rPr lang="en-US" altLang="zh-TW" sz="2300" i="0">
                <a:sym typeface="Symbol" pitchFamily="2" charset="2"/>
              </a:rPr>
              <a:t> </a:t>
            </a:r>
            <a:r>
              <a:rPr lang="en-US" altLang="zh-TW" sz="2300">
                <a:sym typeface="Symbol" pitchFamily="2" charset="2"/>
              </a:rPr>
              <a:t>Boats</a:t>
            </a:r>
            <a:r>
              <a:rPr lang="en-US" altLang="zh-TW" sz="2300" i="0">
                <a:sym typeface="Symbol" pitchFamily="2" charset="2"/>
              </a:rPr>
              <a:t> )      </a:t>
            </a:r>
            <a:r>
              <a:rPr lang="en-US" altLang="zh-TW" sz="2300">
                <a:sym typeface="Symbol" pitchFamily="2" charset="2"/>
              </a:rPr>
              <a:t>Reserves </a:t>
            </a:r>
            <a:r>
              <a:rPr lang="en-US" altLang="zh-TW" sz="2300" i="0">
                <a:sym typeface="Symbol" pitchFamily="2" charset="2"/>
              </a:rPr>
              <a:t>)</a:t>
            </a:r>
            <a:r>
              <a:rPr lang="en-US" altLang="zh-TW" sz="2300">
                <a:sym typeface="Symbol" pitchFamily="2" charset="2"/>
              </a:rPr>
              <a:t>      Sailors </a:t>
            </a:r>
            <a:r>
              <a:rPr lang="en-US" altLang="zh-TW" sz="2300" i="0">
                <a:sym typeface="Symbol" pitchFamily="2" charset="2"/>
              </a:rPr>
              <a:t>)</a:t>
            </a: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endParaRPr lang="en-US" altLang="zh-TW" sz="2300" i="0">
              <a:solidFill>
                <a:schemeClr val="bg2"/>
              </a:solidFill>
              <a:sym typeface="Symbol" pitchFamily="2" charset="2"/>
            </a:endParaRP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r>
              <a:rPr lang="en-US" altLang="zh-TW" sz="2300" b="1" i="0">
                <a:solidFill>
                  <a:schemeClr val="bg2"/>
                </a:solidFill>
                <a:sym typeface="Symbol" pitchFamily="2" charset="2"/>
              </a:rPr>
              <a:t>Query 4</a:t>
            </a:r>
            <a:r>
              <a:rPr lang="en-US" altLang="zh-TW" sz="2300" i="0">
                <a:solidFill>
                  <a:schemeClr val="bg2"/>
                </a:solidFill>
                <a:sym typeface="Symbol" pitchFamily="2" charset="2"/>
              </a:rPr>
              <a:t>: </a:t>
            </a:r>
            <a:r>
              <a:rPr lang="en-US" altLang="zh-TW" sz="2300">
                <a:solidFill>
                  <a:schemeClr val="bg2"/>
                </a:solidFill>
                <a:sym typeface="Symbol" pitchFamily="2" charset="2"/>
              </a:rPr>
              <a:t>Find the names of sailors who have reserved at least a </a:t>
            </a: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r>
              <a:rPr lang="en-US" altLang="zh-TW" sz="2300">
                <a:solidFill>
                  <a:schemeClr val="bg2"/>
                </a:solidFill>
                <a:sym typeface="Symbol" pitchFamily="2" charset="2"/>
              </a:rPr>
              <a:t>red boat and at least a green boat</a:t>
            </a:r>
            <a:r>
              <a:rPr lang="en-US" altLang="zh-TW" sz="2300" i="0">
                <a:solidFill>
                  <a:schemeClr val="bg2"/>
                </a:solidFill>
                <a:sym typeface="Symbol" pitchFamily="2" charset="2"/>
              </a:rPr>
              <a:t>.</a:t>
            </a: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endParaRPr lang="en-US" altLang="zh-TW" sz="2300" i="0">
              <a:solidFill>
                <a:schemeClr val="bg2"/>
              </a:solidFill>
              <a:sym typeface="Symbol" pitchFamily="2" charset="2"/>
            </a:endParaRP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r>
              <a:rPr lang="en-US" altLang="zh-TW" sz="2300" i="0">
                <a:sym typeface="Symbol" pitchFamily="2" charset="2"/>
              </a:rPr>
              <a:t>The previous solution 1 would not work.  We must identify sailors </a:t>
            </a: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r>
              <a:rPr lang="en-US" altLang="zh-TW" sz="2300" i="0">
                <a:sym typeface="Symbol" pitchFamily="2" charset="2"/>
              </a:rPr>
              <a:t>who have reserved red boats, sailors who have reserved green </a:t>
            </a: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r>
              <a:rPr lang="en-US" altLang="zh-TW" sz="2300" i="0">
                <a:sym typeface="Symbol" pitchFamily="2" charset="2"/>
              </a:rPr>
              <a:t>boats, then find the intersection.</a:t>
            </a:r>
          </a:p>
        </p:txBody>
      </p:sp>
      <p:grpSp>
        <p:nvGrpSpPr>
          <p:cNvPr id="61443" name="Group 3">
            <a:extLst>
              <a:ext uri="{FF2B5EF4-FFF2-40B4-BE49-F238E27FC236}">
                <a16:creationId xmlns:a16="http://schemas.microsoft.com/office/drawing/2014/main" id="{E7068C2B-3491-5141-BCDF-1A713119F6B0}"/>
              </a:ext>
            </a:extLst>
          </p:cNvPr>
          <p:cNvGrpSpPr>
            <a:grpSpLocks/>
          </p:cNvGrpSpPr>
          <p:nvPr/>
        </p:nvGrpSpPr>
        <p:grpSpPr bwMode="auto">
          <a:xfrm>
            <a:off x="609600" y="533400"/>
            <a:ext cx="3733800" cy="1066800"/>
            <a:chOff x="144" y="480"/>
            <a:chExt cx="1968" cy="672"/>
          </a:xfrm>
        </p:grpSpPr>
        <p:sp>
          <p:nvSpPr>
            <p:cNvPr id="61448" name="Text Box 4">
              <a:extLst>
                <a:ext uri="{FF2B5EF4-FFF2-40B4-BE49-F238E27FC236}">
                  <a16:creationId xmlns:a16="http://schemas.microsoft.com/office/drawing/2014/main" id="{8AB067A6-DC27-1247-9363-1469432846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" y="528"/>
              <a:ext cx="1968" cy="460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Sailors ( </a:t>
              </a:r>
              <a:r>
                <a:rPr kumimoji="0" lang="en-US" altLang="zh-TW" sz="1400" b="1" i="0" u="sng">
                  <a:latin typeface="Arial" panose="020B0604020202020204" pitchFamily="34" charset="0"/>
                  <a:sym typeface="Symbol" pitchFamily="2" charset="2"/>
                </a:rPr>
                <a:t>sid</a:t>
              </a: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, sname, age )</a:t>
              </a:r>
              <a:b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</a:b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Boats ( </a:t>
              </a:r>
              <a:r>
                <a:rPr kumimoji="0" lang="en-US" altLang="zh-TW" sz="1400" b="1" i="0" u="sng">
                  <a:latin typeface="Arial" panose="020B0604020202020204" pitchFamily="34" charset="0"/>
                  <a:sym typeface="Symbol" pitchFamily="2" charset="2"/>
                </a:rPr>
                <a:t>bid</a:t>
              </a: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, bname, color )</a:t>
              </a:r>
              <a:b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</a:b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Reserves ( </a:t>
              </a:r>
              <a:r>
                <a:rPr kumimoji="0" lang="en-US" altLang="zh-TW" sz="1400" b="1" i="0" u="sng">
                  <a:latin typeface="Arial" panose="020B0604020202020204" pitchFamily="34" charset="0"/>
                  <a:sym typeface="Symbol" pitchFamily="2" charset="2"/>
                </a:rPr>
                <a:t>sid, bid, date</a:t>
              </a: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 )</a:t>
              </a:r>
            </a:p>
          </p:txBody>
        </p:sp>
        <p:sp>
          <p:nvSpPr>
            <p:cNvPr id="61449" name="Rectangle 5">
              <a:extLst>
                <a:ext uri="{FF2B5EF4-FFF2-40B4-BE49-F238E27FC236}">
                  <a16:creationId xmlns:a16="http://schemas.microsoft.com/office/drawing/2014/main" id="{FFF6F27B-84A0-CA4F-8B2F-8B46011B9D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" y="480"/>
              <a:ext cx="1968" cy="67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</p:grpSp>
      <p:graphicFrame>
        <p:nvGraphicFramePr>
          <p:cNvPr id="61444" name="Object 6">
            <a:extLst>
              <a:ext uri="{FF2B5EF4-FFF2-40B4-BE49-F238E27FC236}">
                <a16:creationId xmlns:a16="http://schemas.microsoft.com/office/drawing/2014/main" id="{C3AF6970-E5A1-AD4F-8A71-850FB896D86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91000" y="2286000"/>
          <a:ext cx="4064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50" name="Equation" r:id="rId3" imgW="4686300" imgH="3213100" progId="Equation.3">
                  <p:embed/>
                </p:oleObj>
              </mc:Choice>
              <mc:Fallback>
                <p:oleObj name="Equation" r:id="rId3" imgW="4686300" imgH="321310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91000" y="2286000"/>
                        <a:ext cx="406400" cy="279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45" name="Object 7">
            <a:extLst>
              <a:ext uri="{FF2B5EF4-FFF2-40B4-BE49-F238E27FC236}">
                <a16:creationId xmlns:a16="http://schemas.microsoft.com/office/drawing/2014/main" id="{FC8AFFF9-444D-0344-848C-B4DB7F7CF4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867400" y="2286000"/>
          <a:ext cx="4064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51" name="Equation" r:id="rId5" imgW="4686300" imgH="3213100" progId="Equation.3">
                  <p:embed/>
                </p:oleObj>
              </mc:Choice>
              <mc:Fallback>
                <p:oleObj name="Equation" r:id="rId5" imgW="4686300" imgH="32131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67400" y="2286000"/>
                        <a:ext cx="406400" cy="279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46" name="Object 8">
            <a:extLst>
              <a:ext uri="{FF2B5EF4-FFF2-40B4-BE49-F238E27FC236}">
                <a16:creationId xmlns:a16="http://schemas.microsoft.com/office/drawing/2014/main" id="{2FBE40CB-7E84-1845-A2E9-CD64B882751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94200" y="2667000"/>
          <a:ext cx="4064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52" name="Equation" r:id="rId6" imgW="4686300" imgH="3213100" progId="Equation.3">
                  <p:embed/>
                </p:oleObj>
              </mc:Choice>
              <mc:Fallback>
                <p:oleObj name="Equation" r:id="rId6" imgW="4686300" imgH="321310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94200" y="2667000"/>
                        <a:ext cx="406400" cy="279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1447" name="Object 9">
            <a:extLst>
              <a:ext uri="{FF2B5EF4-FFF2-40B4-BE49-F238E27FC236}">
                <a16:creationId xmlns:a16="http://schemas.microsoft.com/office/drawing/2014/main" id="{4B644F1A-149B-7046-9B4E-622FCEB8EB1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19800" y="2692400"/>
          <a:ext cx="4064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53" name="Equation" r:id="rId7" imgW="4686300" imgH="3213100" progId="Equation.3">
                  <p:embed/>
                </p:oleObj>
              </mc:Choice>
              <mc:Fallback>
                <p:oleObj name="Equation" r:id="rId7" imgW="4686300" imgH="32131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19800" y="2692400"/>
                        <a:ext cx="406400" cy="279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Slide Number Placeholder 3">
            <a:extLst>
              <a:ext uri="{FF2B5EF4-FFF2-40B4-BE49-F238E27FC236}">
                <a16:creationId xmlns:a16="http://schemas.microsoft.com/office/drawing/2014/main" id="{B2F06738-4F16-5848-AFC7-4D5C9A57F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522D7B3-2B07-394A-95B8-62DCB383933F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47</a:t>
            </a:fld>
            <a:endParaRPr lang="en-US" altLang="zh-TW" sz="1400"/>
          </a:p>
        </p:txBody>
      </p:sp>
      <p:sp>
        <p:nvSpPr>
          <p:cNvPr id="62466" name="Rectangle 2">
            <a:extLst>
              <a:ext uri="{FF2B5EF4-FFF2-40B4-BE49-F238E27FC236}">
                <a16:creationId xmlns:a16="http://schemas.microsoft.com/office/drawing/2014/main" id="{B115C4EF-84C4-DA4C-A185-6A67E1BA81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2590800"/>
            <a:ext cx="8305800" cy="281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r>
              <a:rPr lang="en-US" altLang="zh-TW" sz="2400" i="0">
                <a:sym typeface="Symbol" pitchFamily="2" charset="2"/>
              </a:rPr>
              <a:t>Note that </a:t>
            </a:r>
            <a:r>
              <a:rPr lang="en-US" altLang="zh-TW" sz="2400">
                <a:sym typeface="Symbol" pitchFamily="2" charset="2"/>
              </a:rPr>
              <a:t>sid </a:t>
            </a:r>
            <a:r>
              <a:rPr lang="en-US" altLang="zh-TW" sz="2400" i="0">
                <a:sym typeface="Symbol" pitchFamily="2" charset="2"/>
              </a:rPr>
              <a:t>is a key for Sailors, but sname is not a key.</a:t>
            </a: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endParaRPr lang="en-US" altLang="zh-TW" sz="2400" i="0">
              <a:sym typeface="Symbol" pitchFamily="2" charset="2"/>
            </a:endParaRP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r>
              <a:rPr lang="en-US" altLang="zh-TW" sz="2400">
                <a:sym typeface="Symbol" pitchFamily="2" charset="2"/>
              </a:rPr>
              <a:t></a:t>
            </a:r>
            <a:r>
              <a:rPr lang="en-US" altLang="zh-TW" sz="2400" i="0">
                <a:sym typeface="Symbol" pitchFamily="2" charset="2"/>
              </a:rPr>
              <a:t> ( </a:t>
            </a:r>
            <a:r>
              <a:rPr lang="en-US" altLang="zh-TW" sz="2400">
                <a:sym typeface="Symbol" pitchFamily="2" charset="2"/>
              </a:rPr>
              <a:t>Tempred</a:t>
            </a:r>
            <a:r>
              <a:rPr lang="en-US" altLang="zh-TW" sz="2400" i="0">
                <a:sym typeface="Symbol" pitchFamily="2" charset="2"/>
              </a:rPr>
              <a:t>,  </a:t>
            </a:r>
            <a:r>
              <a:rPr lang="en-US" altLang="zh-TW" sz="2400" baseline="-25000">
                <a:sym typeface="Symbol" pitchFamily="2" charset="2"/>
              </a:rPr>
              <a:t>sid</a:t>
            </a:r>
            <a:r>
              <a:rPr lang="en-US" altLang="zh-TW" sz="2400" i="0">
                <a:sym typeface="Symbol" pitchFamily="2" charset="2"/>
              </a:rPr>
              <a:t> ( (  </a:t>
            </a:r>
            <a:r>
              <a:rPr lang="en-US" altLang="zh-TW" sz="2400" baseline="-25000">
                <a:sym typeface="Symbol" pitchFamily="2" charset="2"/>
              </a:rPr>
              <a:t>color=</a:t>
            </a:r>
            <a:r>
              <a:rPr lang="en-US" altLang="zh-TW" sz="2400" baseline="-25000">
                <a:latin typeface="Arial" panose="020B0604020202020204" pitchFamily="34" charset="0"/>
                <a:sym typeface="Symbol" pitchFamily="2" charset="2"/>
              </a:rPr>
              <a:t>‘</a:t>
            </a:r>
            <a:r>
              <a:rPr lang="en-US" altLang="zh-TW" sz="2400" baseline="-25000">
                <a:sym typeface="Symbol" pitchFamily="2" charset="2"/>
              </a:rPr>
              <a:t>red</a:t>
            </a:r>
            <a:r>
              <a:rPr lang="en-US" altLang="zh-TW" sz="2400" baseline="-25000">
                <a:latin typeface="Arial" panose="020B0604020202020204" pitchFamily="34" charset="0"/>
                <a:sym typeface="Symbol" pitchFamily="2" charset="2"/>
              </a:rPr>
              <a:t>’</a:t>
            </a:r>
            <a:r>
              <a:rPr lang="en-US" altLang="zh-TW" sz="2400" i="0">
                <a:sym typeface="Symbol" pitchFamily="2" charset="2"/>
              </a:rPr>
              <a:t> </a:t>
            </a:r>
            <a:r>
              <a:rPr lang="en-US" altLang="zh-TW" sz="2400">
                <a:sym typeface="Symbol" pitchFamily="2" charset="2"/>
              </a:rPr>
              <a:t>Boats</a:t>
            </a:r>
            <a:r>
              <a:rPr lang="en-US" altLang="zh-TW" sz="2400" i="0">
                <a:sym typeface="Symbol" pitchFamily="2" charset="2"/>
              </a:rPr>
              <a:t> )      </a:t>
            </a:r>
            <a:r>
              <a:rPr lang="en-US" altLang="zh-TW" sz="2400">
                <a:sym typeface="Symbol" pitchFamily="2" charset="2"/>
              </a:rPr>
              <a:t>Reserves</a:t>
            </a:r>
            <a:r>
              <a:rPr lang="en-US" altLang="zh-TW" sz="2400" i="0">
                <a:sym typeface="Symbol" pitchFamily="2" charset="2"/>
              </a:rPr>
              <a:t> ) )</a:t>
            </a: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r>
              <a:rPr lang="en-US" altLang="zh-TW" sz="2400">
                <a:sym typeface="Symbol" pitchFamily="2" charset="2"/>
              </a:rPr>
              <a:t></a:t>
            </a:r>
            <a:r>
              <a:rPr lang="en-US" altLang="zh-TW" sz="2400" i="0">
                <a:sym typeface="Symbol" pitchFamily="2" charset="2"/>
              </a:rPr>
              <a:t> ( </a:t>
            </a:r>
            <a:r>
              <a:rPr lang="en-US" altLang="zh-TW" sz="2400">
                <a:sym typeface="Symbol" pitchFamily="2" charset="2"/>
              </a:rPr>
              <a:t>Tempgreen</a:t>
            </a:r>
            <a:r>
              <a:rPr lang="en-US" altLang="zh-TW" sz="2400" i="0">
                <a:sym typeface="Symbol" pitchFamily="2" charset="2"/>
              </a:rPr>
              <a:t>,  </a:t>
            </a:r>
            <a:r>
              <a:rPr lang="en-US" altLang="zh-TW" sz="2400" baseline="-25000">
                <a:sym typeface="Symbol" pitchFamily="2" charset="2"/>
              </a:rPr>
              <a:t>sid</a:t>
            </a:r>
            <a:r>
              <a:rPr lang="en-US" altLang="zh-TW" sz="2400" i="0">
                <a:sym typeface="Symbol" pitchFamily="2" charset="2"/>
              </a:rPr>
              <a:t> ( (  </a:t>
            </a:r>
            <a:r>
              <a:rPr lang="en-US" altLang="zh-TW" sz="2400" baseline="-25000">
                <a:sym typeface="Symbol" pitchFamily="2" charset="2"/>
              </a:rPr>
              <a:t>color=</a:t>
            </a:r>
            <a:r>
              <a:rPr lang="en-US" altLang="zh-TW" sz="2400" baseline="-25000">
                <a:latin typeface="Arial" panose="020B0604020202020204" pitchFamily="34" charset="0"/>
                <a:sym typeface="Symbol" pitchFamily="2" charset="2"/>
              </a:rPr>
              <a:t>‘</a:t>
            </a:r>
            <a:r>
              <a:rPr lang="en-US" altLang="zh-TW" sz="2400" baseline="-25000">
                <a:sym typeface="Symbol" pitchFamily="2" charset="2"/>
              </a:rPr>
              <a:t>green</a:t>
            </a:r>
            <a:r>
              <a:rPr lang="en-US" altLang="zh-TW" sz="2400" baseline="-25000">
                <a:latin typeface="Arial" panose="020B0604020202020204" pitchFamily="34" charset="0"/>
                <a:sym typeface="Symbol" pitchFamily="2" charset="2"/>
              </a:rPr>
              <a:t>’</a:t>
            </a:r>
            <a:r>
              <a:rPr lang="en-US" altLang="zh-TW" sz="2400" i="0">
                <a:sym typeface="Symbol" pitchFamily="2" charset="2"/>
              </a:rPr>
              <a:t> </a:t>
            </a:r>
            <a:r>
              <a:rPr lang="en-US" altLang="zh-TW" sz="2400">
                <a:sym typeface="Symbol" pitchFamily="2" charset="2"/>
              </a:rPr>
              <a:t>Boats</a:t>
            </a:r>
            <a:r>
              <a:rPr lang="en-US" altLang="zh-TW" sz="2400" i="0">
                <a:sym typeface="Symbol" pitchFamily="2" charset="2"/>
              </a:rPr>
              <a:t> )     </a:t>
            </a:r>
            <a:r>
              <a:rPr lang="en-US" altLang="zh-TW" sz="2400">
                <a:sym typeface="Symbol" pitchFamily="2" charset="2"/>
              </a:rPr>
              <a:t>Reserves</a:t>
            </a:r>
            <a:r>
              <a:rPr lang="en-US" altLang="zh-TW" sz="2400" i="0">
                <a:sym typeface="Symbol" pitchFamily="2" charset="2"/>
              </a:rPr>
              <a:t> ) )</a:t>
            </a: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r>
              <a:rPr lang="en-US" altLang="zh-TW" sz="2400" i="0">
                <a:sym typeface="Symbol" pitchFamily="2" charset="2"/>
              </a:rPr>
              <a:t> </a:t>
            </a:r>
            <a:r>
              <a:rPr lang="en-US" altLang="zh-TW" sz="2400" baseline="-25000">
                <a:sym typeface="Symbol" pitchFamily="2" charset="2"/>
              </a:rPr>
              <a:t>sname</a:t>
            </a:r>
            <a:r>
              <a:rPr lang="en-US" altLang="zh-TW" sz="2400" i="0">
                <a:sym typeface="Symbol" pitchFamily="2" charset="2"/>
              </a:rPr>
              <a:t> ( ( </a:t>
            </a:r>
            <a:r>
              <a:rPr lang="en-US" altLang="zh-TW" sz="2400">
                <a:sym typeface="Symbol" pitchFamily="2" charset="2"/>
              </a:rPr>
              <a:t>Tempred</a:t>
            </a:r>
            <a:r>
              <a:rPr lang="en-US" altLang="zh-TW" sz="2400" i="0">
                <a:sym typeface="Symbol" pitchFamily="2" charset="2"/>
              </a:rPr>
              <a:t>  </a:t>
            </a:r>
            <a:r>
              <a:rPr lang="en-US" altLang="zh-TW" sz="2400">
                <a:sym typeface="Symbol" pitchFamily="2" charset="2"/>
              </a:rPr>
              <a:t>Tempgreen</a:t>
            </a:r>
            <a:r>
              <a:rPr lang="en-US" altLang="zh-TW" sz="2400" i="0">
                <a:sym typeface="Symbol" pitchFamily="2" charset="2"/>
              </a:rPr>
              <a:t> )      </a:t>
            </a:r>
            <a:r>
              <a:rPr lang="en-US" altLang="zh-TW" sz="2400">
                <a:sym typeface="Symbol" pitchFamily="2" charset="2"/>
              </a:rPr>
              <a:t>Sailors</a:t>
            </a:r>
            <a:r>
              <a:rPr lang="en-US" altLang="zh-TW" sz="2400" i="0">
                <a:sym typeface="Symbol" pitchFamily="2" charset="2"/>
              </a:rPr>
              <a:t> )</a:t>
            </a: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endParaRPr lang="zh-TW" altLang="en-US" sz="2400" i="0">
              <a:sym typeface="Symbol" pitchFamily="2" charset="2"/>
            </a:endParaRPr>
          </a:p>
        </p:txBody>
      </p:sp>
      <p:grpSp>
        <p:nvGrpSpPr>
          <p:cNvPr id="62467" name="Group 3">
            <a:extLst>
              <a:ext uri="{FF2B5EF4-FFF2-40B4-BE49-F238E27FC236}">
                <a16:creationId xmlns:a16="http://schemas.microsoft.com/office/drawing/2014/main" id="{DF07331F-AF94-FC43-B4B2-96E5D09EBB76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609600"/>
            <a:ext cx="3733800" cy="1066800"/>
            <a:chOff x="144" y="480"/>
            <a:chExt cx="1968" cy="672"/>
          </a:xfrm>
        </p:grpSpPr>
        <p:sp>
          <p:nvSpPr>
            <p:cNvPr id="62471" name="Text Box 4">
              <a:extLst>
                <a:ext uri="{FF2B5EF4-FFF2-40B4-BE49-F238E27FC236}">
                  <a16:creationId xmlns:a16="http://schemas.microsoft.com/office/drawing/2014/main" id="{68C2DF98-00DC-AB49-B986-2808D2635F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" y="528"/>
              <a:ext cx="1968" cy="460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Sailors ( </a:t>
              </a:r>
              <a:r>
                <a:rPr kumimoji="0" lang="en-US" altLang="zh-TW" sz="1400" b="1" i="0" u="sng">
                  <a:latin typeface="Arial" panose="020B0604020202020204" pitchFamily="34" charset="0"/>
                  <a:sym typeface="Symbol" pitchFamily="2" charset="2"/>
                </a:rPr>
                <a:t>sid</a:t>
              </a: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, sname, age )</a:t>
              </a:r>
              <a:b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</a:b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Boats ( </a:t>
              </a:r>
              <a:r>
                <a:rPr kumimoji="0" lang="en-US" altLang="zh-TW" sz="1400" b="1" i="0" u="sng">
                  <a:latin typeface="Arial" panose="020B0604020202020204" pitchFamily="34" charset="0"/>
                  <a:sym typeface="Symbol" pitchFamily="2" charset="2"/>
                </a:rPr>
                <a:t>bid</a:t>
              </a: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, bname, color )</a:t>
              </a:r>
              <a:b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</a:b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Reserves ( </a:t>
              </a:r>
              <a:r>
                <a:rPr kumimoji="0" lang="en-US" altLang="zh-TW" sz="1400" b="1" i="0" u="sng">
                  <a:latin typeface="Arial" panose="020B0604020202020204" pitchFamily="34" charset="0"/>
                  <a:sym typeface="Symbol" pitchFamily="2" charset="2"/>
                </a:rPr>
                <a:t>sid, bid, date</a:t>
              </a: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 )</a:t>
              </a:r>
            </a:p>
          </p:txBody>
        </p:sp>
        <p:sp>
          <p:nvSpPr>
            <p:cNvPr id="62472" name="Rectangle 5">
              <a:extLst>
                <a:ext uri="{FF2B5EF4-FFF2-40B4-BE49-F238E27FC236}">
                  <a16:creationId xmlns:a16="http://schemas.microsoft.com/office/drawing/2014/main" id="{7B8B0565-81B9-4A46-BD3B-A57B612B40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" y="480"/>
              <a:ext cx="1968" cy="67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</p:grpSp>
      <p:graphicFrame>
        <p:nvGraphicFramePr>
          <p:cNvPr id="62468" name="Object 6">
            <a:extLst>
              <a:ext uri="{FF2B5EF4-FFF2-40B4-BE49-F238E27FC236}">
                <a16:creationId xmlns:a16="http://schemas.microsoft.com/office/drawing/2014/main" id="{7D1EFC48-46DC-AF43-97BB-53D0D70BCFF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181600" y="3581400"/>
          <a:ext cx="4064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73" name="Equation" r:id="rId3" imgW="4686300" imgH="3213100" progId="Equation.3">
                  <p:embed/>
                </p:oleObj>
              </mc:Choice>
              <mc:Fallback>
                <p:oleObj name="Equation" r:id="rId3" imgW="4686300" imgH="321310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81600" y="3581400"/>
                        <a:ext cx="406400" cy="279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2469" name="Object 7">
            <a:extLst>
              <a:ext uri="{FF2B5EF4-FFF2-40B4-BE49-F238E27FC236}">
                <a16:creationId xmlns:a16="http://schemas.microsoft.com/office/drawing/2014/main" id="{355EE40D-F94A-3747-8A33-ABAD753024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613400" y="4038600"/>
          <a:ext cx="4064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74" name="Equation" r:id="rId5" imgW="4686300" imgH="3213100" progId="Equation.3">
                  <p:embed/>
                </p:oleObj>
              </mc:Choice>
              <mc:Fallback>
                <p:oleObj name="Equation" r:id="rId5" imgW="4686300" imgH="32131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13400" y="4038600"/>
                        <a:ext cx="406400" cy="279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2470" name="Object 8">
            <a:extLst>
              <a:ext uri="{FF2B5EF4-FFF2-40B4-BE49-F238E27FC236}">
                <a16:creationId xmlns:a16="http://schemas.microsoft.com/office/drawing/2014/main" id="{76171F1E-B3C1-CB40-8820-E6466515703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724400" y="4419600"/>
          <a:ext cx="4064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75" name="Equation" r:id="rId6" imgW="4686300" imgH="3213100" progId="Equation.3">
                  <p:embed/>
                </p:oleObj>
              </mc:Choice>
              <mc:Fallback>
                <p:oleObj name="Equation" r:id="rId6" imgW="4686300" imgH="321310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24400" y="4419600"/>
                        <a:ext cx="406400" cy="279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Slide Number Placeholder 3">
            <a:extLst>
              <a:ext uri="{FF2B5EF4-FFF2-40B4-BE49-F238E27FC236}">
                <a16:creationId xmlns:a16="http://schemas.microsoft.com/office/drawing/2014/main" id="{43E4BEC2-D6E6-B243-A30A-F13166FC2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6D2C64A-1DBF-A54B-B315-B1B8129E6508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48</a:t>
            </a:fld>
            <a:endParaRPr lang="en-US" altLang="zh-TW" sz="1400"/>
          </a:p>
        </p:txBody>
      </p:sp>
      <p:sp>
        <p:nvSpPr>
          <p:cNvPr id="62466" name="Text Box 2">
            <a:extLst>
              <a:ext uri="{FF2B5EF4-FFF2-40B4-BE49-F238E27FC236}">
                <a16:creationId xmlns:a16="http://schemas.microsoft.com/office/drawing/2014/main" id="{7C8426C8-4052-EE4E-B790-8CFBF08739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2282825"/>
            <a:ext cx="5772150" cy="1801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kumimoji="0" lang="en-US" altLang="zh-TW" b="1" i="0">
                <a:solidFill>
                  <a:schemeClr val="bg2"/>
                </a:solidFill>
                <a:latin typeface="Arial" charset="0"/>
                <a:sym typeface="Symbol" pitchFamily="18" charset="2"/>
              </a:rPr>
              <a:t>Query 5</a:t>
            </a:r>
            <a:r>
              <a:rPr kumimoji="0" lang="en-US" altLang="zh-TW" i="0">
                <a:solidFill>
                  <a:schemeClr val="bg2"/>
                </a:solidFill>
                <a:latin typeface="Arial" charset="0"/>
                <a:sym typeface="Symbol" pitchFamily="18" charset="2"/>
              </a:rPr>
              <a:t>: </a:t>
            </a:r>
            <a:r>
              <a:rPr kumimoji="0" lang="en-US" altLang="zh-TW">
                <a:solidFill>
                  <a:schemeClr val="bg2"/>
                </a:solidFill>
                <a:latin typeface="Arial" charset="0"/>
                <a:sym typeface="Symbol" pitchFamily="18" charset="2"/>
              </a:rPr>
              <a:t>Find the names of sailors who have reserved </a:t>
            </a:r>
          </a:p>
          <a:p>
            <a:pPr>
              <a:defRPr/>
            </a:pPr>
            <a:r>
              <a:rPr kumimoji="0" lang="en-US" altLang="zh-TW">
                <a:solidFill>
                  <a:schemeClr val="bg2"/>
                </a:solidFill>
                <a:latin typeface="Arial" charset="0"/>
                <a:sym typeface="Symbol" pitchFamily="18" charset="2"/>
              </a:rPr>
              <a:t>               all boats.</a:t>
            </a:r>
          </a:p>
          <a:p>
            <a:pPr>
              <a:defRPr/>
            </a:pPr>
            <a:endParaRPr kumimoji="0" lang="en-US" altLang="zh-TW" sz="1600" i="0">
              <a:solidFill>
                <a:schemeClr val="bg2"/>
              </a:solidFill>
              <a:latin typeface="Arial" charset="0"/>
              <a:sym typeface="Symbol" pitchFamily="18" charset="2"/>
            </a:endParaRP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SzPct val="150000"/>
              <a:buFont typeface="Symbol" pitchFamily="18" charset="2"/>
              <a:buNone/>
              <a:defRPr/>
            </a:pPr>
            <a:r>
              <a:rPr kumimoji="0" lang="en-US" altLang="zh-TW">
                <a:solidFill>
                  <a:schemeClr val="tx1"/>
                </a:solidFill>
                <a:latin typeface="Arial" charset="0"/>
                <a:sym typeface="Symbol" pitchFamily="18" charset="2"/>
              </a:rPr>
              <a:t></a:t>
            </a:r>
            <a:r>
              <a:rPr kumimoji="0" lang="en-US" altLang="zh-TW" i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 ( </a:t>
            </a:r>
            <a:r>
              <a:rPr kumimoji="0" lang="en-US" altLang="zh-TW">
                <a:solidFill>
                  <a:schemeClr val="tx1"/>
                </a:solidFill>
                <a:latin typeface="Arial" charset="0"/>
                <a:sym typeface="Symbol" pitchFamily="18" charset="2"/>
              </a:rPr>
              <a:t>Tempsids</a:t>
            </a:r>
            <a:r>
              <a:rPr kumimoji="0" lang="en-US" altLang="zh-TW" i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, (  </a:t>
            </a:r>
            <a:r>
              <a:rPr kumimoji="0" lang="en-US" altLang="zh-TW" baseline="-25000">
                <a:solidFill>
                  <a:schemeClr val="tx1"/>
                </a:solidFill>
                <a:latin typeface="Arial" charset="0"/>
                <a:sym typeface="Symbol" pitchFamily="18" charset="2"/>
              </a:rPr>
              <a:t>sid,bid </a:t>
            </a:r>
            <a:r>
              <a:rPr kumimoji="0" lang="en-US" altLang="zh-TW">
                <a:solidFill>
                  <a:schemeClr val="tx1"/>
                </a:solidFill>
                <a:latin typeface="Arial" charset="0"/>
                <a:sym typeface="Symbol" pitchFamily="18" charset="2"/>
              </a:rPr>
              <a:t>Reserves </a:t>
            </a:r>
            <a:r>
              <a:rPr kumimoji="0" lang="en-US" altLang="zh-TW" i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) / (  </a:t>
            </a:r>
            <a:r>
              <a:rPr kumimoji="0" lang="en-US" altLang="zh-TW" i="0" baseline="-25000">
                <a:solidFill>
                  <a:schemeClr val="tx1"/>
                </a:solidFill>
                <a:latin typeface="Arial" charset="0"/>
                <a:sym typeface="Symbol" pitchFamily="18" charset="2"/>
              </a:rPr>
              <a:t>bid</a:t>
            </a:r>
            <a:r>
              <a:rPr kumimoji="0" lang="en-US" altLang="zh-TW" i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 </a:t>
            </a:r>
            <a:r>
              <a:rPr kumimoji="0" lang="en-US" altLang="zh-TW">
                <a:solidFill>
                  <a:schemeClr val="tx1"/>
                </a:solidFill>
                <a:latin typeface="Arial" charset="0"/>
                <a:sym typeface="Symbol" pitchFamily="18" charset="2"/>
              </a:rPr>
              <a:t>Boats</a:t>
            </a:r>
            <a:r>
              <a:rPr kumimoji="0" lang="en-US" altLang="zh-TW" i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 ) )</a:t>
            </a: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SzPct val="150000"/>
              <a:buFont typeface="Symbol" pitchFamily="18" charset="2"/>
              <a:buNone/>
              <a:defRPr/>
            </a:pPr>
            <a:r>
              <a:rPr kumimoji="0" lang="en-US" altLang="zh-TW" i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 </a:t>
            </a:r>
            <a:r>
              <a:rPr kumimoji="0" lang="en-US" altLang="zh-TW" baseline="-25000">
                <a:solidFill>
                  <a:schemeClr val="tx1"/>
                </a:solidFill>
                <a:latin typeface="Arial" charset="0"/>
                <a:sym typeface="Symbol" pitchFamily="18" charset="2"/>
              </a:rPr>
              <a:t>sname</a:t>
            </a:r>
            <a:r>
              <a:rPr kumimoji="0" lang="en-US" altLang="zh-TW" i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 ( </a:t>
            </a:r>
            <a:r>
              <a:rPr kumimoji="0" lang="en-US" altLang="zh-TW">
                <a:solidFill>
                  <a:schemeClr val="tx1"/>
                </a:solidFill>
                <a:latin typeface="Arial" charset="0"/>
                <a:sym typeface="Symbol" pitchFamily="18" charset="2"/>
              </a:rPr>
              <a:t>Tempsids</a:t>
            </a:r>
            <a:r>
              <a:rPr kumimoji="0" lang="en-US" altLang="zh-TW" i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      </a:t>
            </a:r>
            <a:r>
              <a:rPr kumimoji="0" lang="en-US" altLang="zh-TW">
                <a:solidFill>
                  <a:schemeClr val="tx1"/>
                </a:solidFill>
                <a:latin typeface="Arial" charset="0"/>
                <a:sym typeface="Symbol" pitchFamily="18" charset="2"/>
              </a:rPr>
              <a:t>Sailors </a:t>
            </a:r>
            <a:r>
              <a:rPr kumimoji="0" lang="en-US" altLang="zh-TW" i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)</a:t>
            </a: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SzPct val="150000"/>
              <a:buFont typeface="Symbol" pitchFamily="18" charset="2"/>
              <a:buNone/>
              <a:defRPr/>
            </a:pPr>
            <a:endParaRPr kumimoji="0" lang="zh-TW" altLang="en-US" sz="1400" i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charset="0"/>
            </a:endParaRPr>
          </a:p>
        </p:txBody>
      </p:sp>
      <p:grpSp>
        <p:nvGrpSpPr>
          <p:cNvPr id="63491" name="Group 3">
            <a:extLst>
              <a:ext uri="{FF2B5EF4-FFF2-40B4-BE49-F238E27FC236}">
                <a16:creationId xmlns:a16="http://schemas.microsoft.com/office/drawing/2014/main" id="{B8ECA0D7-BA60-A24A-82FD-8DB14F079D07}"/>
              </a:ext>
            </a:extLst>
          </p:cNvPr>
          <p:cNvGrpSpPr>
            <a:grpSpLocks/>
          </p:cNvGrpSpPr>
          <p:nvPr/>
        </p:nvGrpSpPr>
        <p:grpSpPr bwMode="auto">
          <a:xfrm>
            <a:off x="533400" y="914400"/>
            <a:ext cx="3733800" cy="1066800"/>
            <a:chOff x="144" y="480"/>
            <a:chExt cx="1968" cy="672"/>
          </a:xfrm>
        </p:grpSpPr>
        <p:sp>
          <p:nvSpPr>
            <p:cNvPr id="63512" name="Text Box 4">
              <a:extLst>
                <a:ext uri="{FF2B5EF4-FFF2-40B4-BE49-F238E27FC236}">
                  <a16:creationId xmlns:a16="http://schemas.microsoft.com/office/drawing/2014/main" id="{9E9B7F80-AA48-4E4A-A2F5-5ED5C28C265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" y="528"/>
              <a:ext cx="1968" cy="460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Sailors ( </a:t>
              </a:r>
              <a:r>
                <a:rPr kumimoji="0" lang="en-US" altLang="zh-TW" sz="1400" b="1" i="0" u="sng">
                  <a:latin typeface="Arial" panose="020B0604020202020204" pitchFamily="34" charset="0"/>
                  <a:sym typeface="Symbol" pitchFamily="2" charset="2"/>
                </a:rPr>
                <a:t>sid</a:t>
              </a: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, sname, age )</a:t>
              </a:r>
              <a:b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</a:b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Boats ( </a:t>
              </a:r>
              <a:r>
                <a:rPr kumimoji="0" lang="en-US" altLang="zh-TW" sz="1400" b="1" i="0" u="sng">
                  <a:latin typeface="Arial" panose="020B0604020202020204" pitchFamily="34" charset="0"/>
                  <a:sym typeface="Symbol" pitchFamily="2" charset="2"/>
                </a:rPr>
                <a:t>bid</a:t>
              </a: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, bname, color )</a:t>
              </a:r>
              <a:b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</a:b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Reserves ( </a:t>
              </a:r>
              <a:r>
                <a:rPr kumimoji="0" lang="en-US" altLang="zh-TW" sz="1400" b="1" i="0" u="sng">
                  <a:latin typeface="Arial" panose="020B0604020202020204" pitchFamily="34" charset="0"/>
                  <a:sym typeface="Symbol" pitchFamily="2" charset="2"/>
                </a:rPr>
                <a:t>sid, bid, date</a:t>
              </a: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 )</a:t>
              </a:r>
            </a:p>
          </p:txBody>
        </p:sp>
        <p:sp>
          <p:nvSpPr>
            <p:cNvPr id="63513" name="Rectangle 5">
              <a:extLst>
                <a:ext uri="{FF2B5EF4-FFF2-40B4-BE49-F238E27FC236}">
                  <a16:creationId xmlns:a16="http://schemas.microsoft.com/office/drawing/2014/main" id="{60B041D4-8F25-B54C-B584-0B553B054F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" y="480"/>
              <a:ext cx="1968" cy="67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</p:grpSp>
      <p:graphicFrame>
        <p:nvGraphicFramePr>
          <p:cNvPr id="62492" name="Group 28">
            <a:extLst>
              <a:ext uri="{FF2B5EF4-FFF2-40B4-BE49-F238E27FC236}">
                <a16:creationId xmlns:a16="http://schemas.microsoft.com/office/drawing/2014/main" id="{2DF3C243-B3E0-2F47-96A6-1E3842F60D47}"/>
              </a:ext>
            </a:extLst>
          </p:cNvPr>
          <p:cNvGraphicFramePr>
            <a:graphicFrameLocks noGrp="1"/>
          </p:cNvGraphicFramePr>
          <p:nvPr/>
        </p:nvGraphicFramePr>
        <p:xfrm>
          <a:off x="4191000" y="4800600"/>
          <a:ext cx="3657600" cy="1190625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708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date</a:t>
                      </a:r>
                    </a:p>
                  </a:txBody>
                  <a:tcPr marT="45744" marB="4574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sid</a:t>
                      </a:r>
                    </a:p>
                  </a:txBody>
                  <a:tcPr marT="45744" marB="4574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bid</a:t>
                      </a:r>
                    </a:p>
                  </a:txBody>
                  <a:tcPr marT="45744" marB="4574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45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2-3-2002</a:t>
                      </a:r>
                    </a:p>
                  </a:txBody>
                  <a:tcPr marT="45744" marB="4574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007</a:t>
                      </a:r>
                    </a:p>
                  </a:txBody>
                  <a:tcPr marT="45744" marB="4574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A</a:t>
                      </a:r>
                    </a:p>
                  </a:txBody>
                  <a:tcPr marT="45744" marB="4574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708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3-7-2002</a:t>
                      </a:r>
                    </a:p>
                  </a:txBody>
                  <a:tcPr marT="45744" marB="4574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007</a:t>
                      </a:r>
                    </a:p>
                  </a:txBody>
                  <a:tcPr marT="45744" marB="4574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kumimoji="1" sz="28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1pPr>
                      <a:lvl2pPr>
                        <a:spcBef>
                          <a:spcPct val="20000"/>
                        </a:spcBef>
                        <a:defRPr kumimoji="1" sz="24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2pPr>
                      <a:lvl3pPr>
                        <a:spcBef>
                          <a:spcPct val="20000"/>
                        </a:spcBef>
                        <a:defRPr kumimoji="1" sz="2000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3pPr>
                      <a:lvl4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4pPr>
                      <a:lvl5pPr>
                        <a:spcBef>
                          <a:spcPct val="20000"/>
                        </a:spcBef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kumimoji="1">
                          <a:solidFill>
                            <a:schemeClr val="tx1"/>
                          </a:solidFill>
                          <a:latin typeface="Times New Roman" pitchFamily="18" charset="0"/>
                          <a:ea typeface="新細明體" pitchFamily="18" charset="-12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TW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B</a:t>
                      </a:r>
                    </a:p>
                  </a:txBody>
                  <a:tcPr marT="45744" marB="4574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2488" name="Text Box 24">
            <a:extLst>
              <a:ext uri="{FF2B5EF4-FFF2-40B4-BE49-F238E27FC236}">
                <a16:creationId xmlns:a16="http://schemas.microsoft.com/office/drawing/2014/main" id="{5E71311B-2EDD-A449-A32C-D3D3EB6D8B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4419600"/>
            <a:ext cx="3473450" cy="890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kumimoji="0" lang="en-US" altLang="zh-TW" sz="1400" i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What if  we simply do</a:t>
            </a: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SzPct val="150000"/>
              <a:buFont typeface="Symbol" pitchFamily="18" charset="2"/>
              <a:buNone/>
              <a:defRPr/>
            </a:pPr>
            <a:r>
              <a:rPr kumimoji="0" lang="en-US" altLang="zh-TW">
                <a:solidFill>
                  <a:schemeClr val="tx1"/>
                </a:solidFill>
                <a:latin typeface="Arial" charset="0"/>
                <a:sym typeface="Symbol" pitchFamily="18" charset="2"/>
              </a:rPr>
              <a:t>Reserves </a:t>
            </a:r>
            <a:r>
              <a:rPr kumimoji="0" lang="en-US" altLang="zh-TW" sz="1400" i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rPr>
              <a:t>/ </a:t>
            </a:r>
            <a:r>
              <a:rPr kumimoji="0" lang="en-US" altLang="zh-TW" i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(  </a:t>
            </a:r>
            <a:r>
              <a:rPr kumimoji="0" lang="en-US" altLang="zh-TW" i="0" baseline="-25000">
                <a:solidFill>
                  <a:schemeClr val="tx1"/>
                </a:solidFill>
                <a:latin typeface="Arial" charset="0"/>
                <a:sym typeface="Symbol" pitchFamily="18" charset="2"/>
              </a:rPr>
              <a:t>bid</a:t>
            </a:r>
            <a:r>
              <a:rPr kumimoji="0" lang="en-US" altLang="zh-TW" i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 </a:t>
            </a:r>
            <a:r>
              <a:rPr kumimoji="0" lang="en-US" altLang="zh-TW">
                <a:solidFill>
                  <a:schemeClr val="tx1"/>
                </a:solidFill>
                <a:latin typeface="Arial" charset="0"/>
                <a:sym typeface="Symbol" pitchFamily="18" charset="2"/>
              </a:rPr>
              <a:t>Boats</a:t>
            </a:r>
            <a:r>
              <a:rPr kumimoji="0" lang="en-US" altLang="zh-TW" i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 ) ?</a:t>
            </a: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SzPct val="150000"/>
              <a:buFont typeface="Symbol" pitchFamily="18" charset="2"/>
              <a:buNone/>
              <a:defRPr/>
            </a:pPr>
            <a:endParaRPr kumimoji="0" lang="zh-TW" altLang="en-US" sz="1400" i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charset="0"/>
            </a:endParaRPr>
          </a:p>
        </p:txBody>
      </p:sp>
      <p:graphicFrame>
        <p:nvGraphicFramePr>
          <p:cNvPr id="63511" name="Object 29">
            <a:extLst>
              <a:ext uri="{FF2B5EF4-FFF2-40B4-BE49-F238E27FC236}">
                <a16:creationId xmlns:a16="http://schemas.microsoft.com/office/drawing/2014/main" id="{2F05881B-21F4-724C-91EB-2453832BE2F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38400" y="3505200"/>
          <a:ext cx="4064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14" name="Equation" r:id="rId3" imgW="4686300" imgH="3213100" progId="Equation.3">
                  <p:embed/>
                </p:oleObj>
              </mc:Choice>
              <mc:Fallback>
                <p:oleObj name="Equation" r:id="rId3" imgW="4686300" imgH="3213100" progId="Equation.3">
                  <p:embed/>
                  <p:pic>
                    <p:nvPicPr>
                      <p:cNvPr id="0" name="Object 2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38400" y="3505200"/>
                        <a:ext cx="406400" cy="279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Slide Number Placeholder 3">
            <a:extLst>
              <a:ext uri="{FF2B5EF4-FFF2-40B4-BE49-F238E27FC236}">
                <a16:creationId xmlns:a16="http://schemas.microsoft.com/office/drawing/2014/main" id="{28CAE383-188B-5847-899E-3FA7B6BF3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17A94DA-2B9E-A642-BDD7-496565E72BF1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49</a:t>
            </a:fld>
            <a:endParaRPr lang="en-US" altLang="zh-TW" sz="1400"/>
          </a:p>
        </p:txBody>
      </p:sp>
      <p:sp>
        <p:nvSpPr>
          <p:cNvPr id="64514" name="Rectangle 2">
            <a:extLst>
              <a:ext uri="{FF2B5EF4-FFF2-40B4-BE49-F238E27FC236}">
                <a16:creationId xmlns:a16="http://schemas.microsoft.com/office/drawing/2014/main" id="{943B5397-613C-284C-A61B-40E50A55D1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2209800"/>
            <a:ext cx="8229600" cy="441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endParaRPr lang="en-US" altLang="zh-TW" sz="2700" i="0">
              <a:sym typeface="Symbol" pitchFamily="2" charset="2"/>
            </a:endParaRP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r>
              <a:rPr lang="en-US" altLang="zh-TW" sz="2700" b="1">
                <a:solidFill>
                  <a:schemeClr val="bg2"/>
                </a:solidFill>
                <a:sym typeface="Symbol" pitchFamily="2" charset="2"/>
              </a:rPr>
              <a:t>Query 6</a:t>
            </a:r>
            <a:r>
              <a:rPr lang="en-US" altLang="zh-TW" sz="2700">
                <a:solidFill>
                  <a:schemeClr val="bg2"/>
                </a:solidFill>
                <a:sym typeface="Symbol" pitchFamily="2" charset="2"/>
              </a:rPr>
              <a:t>: To find sailors who have reserved all red boats:</a:t>
            </a: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endParaRPr lang="en-US" altLang="zh-TW" sz="2700">
              <a:solidFill>
                <a:schemeClr val="bg2"/>
              </a:solidFill>
              <a:sym typeface="Symbol" pitchFamily="2" charset="2"/>
            </a:endParaRPr>
          </a:p>
          <a:p>
            <a:pPr eaLnBrk="1" hangingPunct="1">
              <a:buClr>
                <a:schemeClr val="tx1"/>
              </a:buClr>
              <a:buSzPct val="150000"/>
              <a:buFont typeface="Symbol" pitchFamily="2" charset="2"/>
              <a:buNone/>
            </a:pPr>
            <a:r>
              <a:rPr lang="en-US" altLang="zh-TW" sz="2400">
                <a:sym typeface="Symbol" pitchFamily="2" charset="2"/>
              </a:rPr>
              <a:t></a:t>
            </a:r>
            <a:r>
              <a:rPr lang="en-US" altLang="zh-TW" sz="2400" i="0">
                <a:sym typeface="Symbol" pitchFamily="2" charset="2"/>
              </a:rPr>
              <a:t> ( </a:t>
            </a:r>
            <a:r>
              <a:rPr lang="en-US" altLang="zh-TW" sz="2400">
                <a:sym typeface="Symbol" pitchFamily="2" charset="2"/>
              </a:rPr>
              <a:t>Tempsids</a:t>
            </a:r>
            <a:r>
              <a:rPr lang="en-US" altLang="zh-TW" sz="2400" i="0">
                <a:sym typeface="Symbol" pitchFamily="2" charset="2"/>
              </a:rPr>
              <a:t>, (  </a:t>
            </a:r>
            <a:r>
              <a:rPr lang="en-US" altLang="zh-TW" sz="2400" baseline="-25000">
                <a:sym typeface="Symbol" pitchFamily="2" charset="2"/>
              </a:rPr>
              <a:t>sid,bid </a:t>
            </a:r>
            <a:r>
              <a:rPr lang="en-US" altLang="zh-TW" sz="2400">
                <a:sym typeface="Symbol" pitchFamily="2" charset="2"/>
              </a:rPr>
              <a:t>Reserves </a:t>
            </a:r>
            <a:r>
              <a:rPr lang="en-US" altLang="zh-TW" sz="2400" i="0">
                <a:sym typeface="Symbol" pitchFamily="2" charset="2"/>
              </a:rPr>
              <a:t>) / (  </a:t>
            </a:r>
            <a:r>
              <a:rPr lang="en-US" altLang="zh-TW" sz="2400" i="0" baseline="-25000">
                <a:sym typeface="Symbol" pitchFamily="2" charset="2"/>
              </a:rPr>
              <a:t>bid</a:t>
            </a:r>
            <a:r>
              <a:rPr lang="en-US" altLang="zh-TW" sz="2400" i="0">
                <a:sym typeface="Symbol" pitchFamily="2" charset="2"/>
              </a:rPr>
              <a:t> (  </a:t>
            </a:r>
            <a:r>
              <a:rPr lang="en-US" altLang="zh-TW" sz="2400" baseline="-25000">
                <a:sym typeface="Symbol" pitchFamily="2" charset="2"/>
              </a:rPr>
              <a:t>color=</a:t>
            </a:r>
            <a:r>
              <a:rPr lang="en-US" altLang="zh-TW" sz="2400" baseline="-25000">
                <a:latin typeface="Arial" panose="020B0604020202020204" pitchFamily="34" charset="0"/>
                <a:sym typeface="Symbol" pitchFamily="2" charset="2"/>
              </a:rPr>
              <a:t>‘</a:t>
            </a:r>
            <a:r>
              <a:rPr lang="en-US" altLang="zh-TW" sz="2400" baseline="-25000">
                <a:sym typeface="Symbol" pitchFamily="2" charset="2"/>
              </a:rPr>
              <a:t>red</a:t>
            </a:r>
            <a:r>
              <a:rPr lang="en-US" altLang="zh-TW" sz="2400" baseline="-25000">
                <a:latin typeface="Arial" panose="020B0604020202020204" pitchFamily="34" charset="0"/>
                <a:sym typeface="Symbol" pitchFamily="2" charset="2"/>
              </a:rPr>
              <a:t>’</a:t>
            </a:r>
            <a:r>
              <a:rPr lang="en-US" altLang="zh-TW" sz="2400" i="0">
                <a:sym typeface="Symbol" pitchFamily="2" charset="2"/>
              </a:rPr>
              <a:t> </a:t>
            </a:r>
            <a:r>
              <a:rPr lang="en-US" altLang="zh-TW" sz="2400">
                <a:sym typeface="Symbol" pitchFamily="2" charset="2"/>
              </a:rPr>
              <a:t>Boats</a:t>
            </a:r>
            <a:r>
              <a:rPr lang="en-US" altLang="zh-TW" sz="2400" i="0">
                <a:sym typeface="Symbol" pitchFamily="2" charset="2"/>
              </a:rPr>
              <a:t> ) ) </a:t>
            </a:r>
          </a:p>
        </p:txBody>
      </p:sp>
      <p:grpSp>
        <p:nvGrpSpPr>
          <p:cNvPr id="64515" name="Group 3">
            <a:extLst>
              <a:ext uri="{FF2B5EF4-FFF2-40B4-BE49-F238E27FC236}">
                <a16:creationId xmlns:a16="http://schemas.microsoft.com/office/drawing/2014/main" id="{45BAB8DA-4F5F-F845-90A5-132D923900B2}"/>
              </a:ext>
            </a:extLst>
          </p:cNvPr>
          <p:cNvGrpSpPr>
            <a:grpSpLocks/>
          </p:cNvGrpSpPr>
          <p:nvPr/>
        </p:nvGrpSpPr>
        <p:grpSpPr bwMode="auto">
          <a:xfrm>
            <a:off x="533400" y="914400"/>
            <a:ext cx="3733800" cy="1066800"/>
            <a:chOff x="144" y="480"/>
            <a:chExt cx="1968" cy="672"/>
          </a:xfrm>
        </p:grpSpPr>
        <p:sp>
          <p:nvSpPr>
            <p:cNvPr id="64518" name="Text Box 4">
              <a:extLst>
                <a:ext uri="{FF2B5EF4-FFF2-40B4-BE49-F238E27FC236}">
                  <a16:creationId xmlns:a16="http://schemas.microsoft.com/office/drawing/2014/main" id="{5F018640-125A-C346-9FD5-E17ADF1AF0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" y="528"/>
              <a:ext cx="1968" cy="460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Sailors ( </a:t>
              </a:r>
              <a:r>
                <a:rPr kumimoji="0" lang="en-US" altLang="zh-TW" sz="1400" b="1" i="0" u="sng">
                  <a:latin typeface="Arial" panose="020B0604020202020204" pitchFamily="34" charset="0"/>
                  <a:sym typeface="Symbol" pitchFamily="2" charset="2"/>
                </a:rPr>
                <a:t>sid</a:t>
              </a: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, sname, age )</a:t>
              </a:r>
              <a:b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</a:b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Boats ( </a:t>
              </a:r>
              <a:r>
                <a:rPr kumimoji="0" lang="en-US" altLang="zh-TW" sz="1400" b="1" i="0" u="sng">
                  <a:latin typeface="Arial" panose="020B0604020202020204" pitchFamily="34" charset="0"/>
                  <a:sym typeface="Symbol" pitchFamily="2" charset="2"/>
                </a:rPr>
                <a:t>bid</a:t>
              </a: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, bname, color )</a:t>
              </a:r>
              <a:b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</a:b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Reserves ( </a:t>
              </a:r>
              <a:r>
                <a:rPr kumimoji="0" lang="en-US" altLang="zh-TW" sz="1400" b="1" i="0" u="sng">
                  <a:latin typeface="Arial" panose="020B0604020202020204" pitchFamily="34" charset="0"/>
                  <a:sym typeface="Symbol" pitchFamily="2" charset="2"/>
                </a:rPr>
                <a:t>sid, bid, date</a:t>
              </a:r>
              <a:r>
                <a:rPr kumimoji="0" lang="en-US" altLang="zh-TW" sz="1400" b="1" i="0">
                  <a:latin typeface="Arial" panose="020B0604020202020204" pitchFamily="34" charset="0"/>
                  <a:sym typeface="Symbol" pitchFamily="2" charset="2"/>
                </a:rPr>
                <a:t> )</a:t>
              </a:r>
            </a:p>
          </p:txBody>
        </p:sp>
        <p:sp>
          <p:nvSpPr>
            <p:cNvPr id="64519" name="Rectangle 5">
              <a:extLst>
                <a:ext uri="{FF2B5EF4-FFF2-40B4-BE49-F238E27FC236}">
                  <a16:creationId xmlns:a16="http://schemas.microsoft.com/office/drawing/2014/main" id="{A999F4B5-C0B2-F243-822F-DB531B8073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" y="480"/>
              <a:ext cx="1968" cy="67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</p:grpSp>
      <p:sp>
        <p:nvSpPr>
          <p:cNvPr id="63494" name="Rectangle 6">
            <a:extLst>
              <a:ext uri="{FF2B5EF4-FFF2-40B4-BE49-F238E27FC236}">
                <a16:creationId xmlns:a16="http://schemas.microsoft.com/office/drawing/2014/main" id="{82174B30-6722-024F-97F1-1BE4BC4EFB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4343400"/>
            <a:ext cx="3581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buClr>
                <a:schemeClr val="tx1"/>
              </a:buClr>
              <a:buSzPct val="150000"/>
              <a:buFont typeface="Symbol" pitchFamily="18" charset="2"/>
              <a:buNone/>
              <a:defRPr/>
            </a:pPr>
            <a:r>
              <a:rPr kumimoji="0" lang="en-US" altLang="zh-TW" i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 </a:t>
            </a:r>
            <a:r>
              <a:rPr kumimoji="0" lang="en-US" altLang="zh-TW" baseline="-25000">
                <a:solidFill>
                  <a:schemeClr val="tx1"/>
                </a:solidFill>
                <a:latin typeface="Arial" charset="0"/>
                <a:sym typeface="Symbol" pitchFamily="18" charset="2"/>
              </a:rPr>
              <a:t>sname</a:t>
            </a:r>
            <a:r>
              <a:rPr kumimoji="0" lang="en-US" altLang="zh-TW" i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 ( </a:t>
            </a:r>
            <a:r>
              <a:rPr kumimoji="0" lang="en-US" altLang="zh-TW">
                <a:solidFill>
                  <a:schemeClr val="tx1"/>
                </a:solidFill>
                <a:latin typeface="Arial" charset="0"/>
                <a:sym typeface="Symbol" pitchFamily="18" charset="2"/>
              </a:rPr>
              <a:t>Tempsids</a:t>
            </a:r>
            <a:r>
              <a:rPr kumimoji="0" lang="en-US" altLang="zh-TW" i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      </a:t>
            </a:r>
            <a:r>
              <a:rPr kumimoji="0" lang="en-US" altLang="zh-TW">
                <a:solidFill>
                  <a:schemeClr val="tx1"/>
                </a:solidFill>
                <a:latin typeface="Arial" charset="0"/>
                <a:sym typeface="Symbol" pitchFamily="18" charset="2"/>
              </a:rPr>
              <a:t>Sailors </a:t>
            </a:r>
            <a:r>
              <a:rPr kumimoji="0" lang="en-US" altLang="zh-TW" i="0">
                <a:solidFill>
                  <a:schemeClr val="tx1"/>
                </a:solidFill>
                <a:latin typeface="Arial" charset="0"/>
                <a:sym typeface="Symbol" pitchFamily="18" charset="2"/>
              </a:rPr>
              <a:t>)</a:t>
            </a:r>
          </a:p>
          <a:p>
            <a:pPr algn="ctr" eaLnBrk="1" hangingPunct="1">
              <a:spcBef>
                <a:spcPct val="50000"/>
              </a:spcBef>
              <a:buClr>
                <a:schemeClr val="tx1"/>
              </a:buClr>
              <a:buSzPct val="150000"/>
              <a:buFont typeface="Symbol" pitchFamily="18" charset="2"/>
              <a:buNone/>
              <a:defRPr/>
            </a:pPr>
            <a:endParaRPr kumimoji="0" lang="zh-TW" altLang="en-US" sz="1400" i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charset="0"/>
            </a:endParaRPr>
          </a:p>
        </p:txBody>
      </p:sp>
      <p:graphicFrame>
        <p:nvGraphicFramePr>
          <p:cNvPr id="64517" name="Object 7">
            <a:extLst>
              <a:ext uri="{FF2B5EF4-FFF2-40B4-BE49-F238E27FC236}">
                <a16:creationId xmlns:a16="http://schemas.microsoft.com/office/drawing/2014/main" id="{18356E0B-49B9-CD41-A682-84C5ECB8569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38400" y="4419600"/>
          <a:ext cx="4064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20" name="Equation" r:id="rId3" imgW="4686300" imgH="3213100" progId="Equation.3">
                  <p:embed/>
                </p:oleObj>
              </mc:Choice>
              <mc:Fallback>
                <p:oleObj name="Equation" r:id="rId3" imgW="4686300" imgH="321310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38400" y="4419600"/>
                        <a:ext cx="406400" cy="279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Number Placeholder 3">
            <a:extLst>
              <a:ext uri="{FF2B5EF4-FFF2-40B4-BE49-F238E27FC236}">
                <a16:creationId xmlns:a16="http://schemas.microsoft.com/office/drawing/2014/main" id="{3B407707-D40D-6F41-9804-9F869CFC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C72FAED-4B87-9D4E-84DE-D7D2AC6CF8C2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zh-TW" sz="1400"/>
          </a:p>
        </p:txBody>
      </p:sp>
      <p:grpSp>
        <p:nvGrpSpPr>
          <p:cNvPr id="9272" name="Group 56">
            <a:extLst>
              <a:ext uri="{FF2B5EF4-FFF2-40B4-BE49-F238E27FC236}">
                <a16:creationId xmlns:a16="http://schemas.microsoft.com/office/drawing/2014/main" id="{8EBB324E-045B-124C-B161-B088C6B56012}"/>
              </a:ext>
            </a:extLst>
          </p:cNvPr>
          <p:cNvGrpSpPr>
            <a:grpSpLocks/>
          </p:cNvGrpSpPr>
          <p:nvPr/>
        </p:nvGrpSpPr>
        <p:grpSpPr bwMode="auto">
          <a:xfrm>
            <a:off x="4705350" y="3136900"/>
            <a:ext cx="2533650" cy="1295400"/>
            <a:chOff x="2964" y="1976"/>
            <a:chExt cx="1596" cy="816"/>
          </a:xfrm>
        </p:grpSpPr>
        <p:sp>
          <p:nvSpPr>
            <p:cNvPr id="19495" name="Rectangle 30">
              <a:extLst>
                <a:ext uri="{FF2B5EF4-FFF2-40B4-BE49-F238E27FC236}">
                  <a16:creationId xmlns:a16="http://schemas.microsoft.com/office/drawing/2014/main" id="{B4037892-585C-9B4B-A59D-C48D75719A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64" y="2494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10</a:t>
              </a:r>
            </a:p>
          </p:txBody>
        </p:sp>
        <p:sp>
          <p:nvSpPr>
            <p:cNvPr id="19496" name="Rectangle 31">
              <a:extLst>
                <a:ext uri="{FF2B5EF4-FFF2-40B4-BE49-F238E27FC236}">
                  <a16:creationId xmlns:a16="http://schemas.microsoft.com/office/drawing/2014/main" id="{5C1D72AF-162C-6242-93C0-5EFB130BB0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68" y="2494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23</a:t>
              </a:r>
            </a:p>
          </p:txBody>
        </p:sp>
        <p:sp>
          <p:nvSpPr>
            <p:cNvPr id="19497" name="Rectangle 32">
              <a:extLst>
                <a:ext uri="{FF2B5EF4-FFF2-40B4-BE49-F238E27FC236}">
                  <a16:creationId xmlns:a16="http://schemas.microsoft.com/office/drawing/2014/main" id="{A99B0C55-DD2C-9D49-9A51-150C103C1C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2" y="2494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19498" name="Rectangle 33">
              <a:extLst>
                <a:ext uri="{FF2B5EF4-FFF2-40B4-BE49-F238E27FC236}">
                  <a16:creationId xmlns:a16="http://schemas.microsoft.com/office/drawing/2014/main" id="{F04AF8BD-E5F1-4F4A-8222-1AB02066BA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6" y="2494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19499" name="Rectangle 34">
              <a:extLst>
                <a:ext uri="{FF2B5EF4-FFF2-40B4-BE49-F238E27FC236}">
                  <a16:creationId xmlns:a16="http://schemas.microsoft.com/office/drawing/2014/main" id="{784E71ED-D6AB-D84B-AFD9-6A737E8270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64" y="2225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7</a:t>
              </a:r>
            </a:p>
          </p:txBody>
        </p:sp>
        <p:sp>
          <p:nvSpPr>
            <p:cNvPr id="19500" name="Rectangle 35">
              <a:extLst>
                <a:ext uri="{FF2B5EF4-FFF2-40B4-BE49-F238E27FC236}">
                  <a16:creationId xmlns:a16="http://schemas.microsoft.com/office/drawing/2014/main" id="{0F646BAC-4363-BC49-A729-2C5BEE8A4C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68" y="2225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19501" name="Rectangle 36">
              <a:extLst>
                <a:ext uri="{FF2B5EF4-FFF2-40B4-BE49-F238E27FC236}">
                  <a16:creationId xmlns:a16="http://schemas.microsoft.com/office/drawing/2014/main" id="{39373810-6FE7-6D47-A0E9-D8D236817B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2" y="2225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  <a:endParaRPr lang="zh-TW" altLang="en-US" sz="2800" i="0"/>
            </a:p>
          </p:txBody>
        </p:sp>
        <p:sp>
          <p:nvSpPr>
            <p:cNvPr id="19502" name="Rectangle 37">
              <a:extLst>
                <a:ext uri="{FF2B5EF4-FFF2-40B4-BE49-F238E27FC236}">
                  <a16:creationId xmlns:a16="http://schemas.microsoft.com/office/drawing/2014/main" id="{2ED02F6A-1C8B-554A-B7C8-C49EC5EE08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6" y="2225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19503" name="Rectangle 38">
              <a:extLst>
                <a:ext uri="{FF2B5EF4-FFF2-40B4-BE49-F238E27FC236}">
                  <a16:creationId xmlns:a16="http://schemas.microsoft.com/office/drawing/2014/main" id="{79AF0919-CD16-C44A-9C0D-F74870BA69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64" y="1976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d</a:t>
              </a:r>
            </a:p>
          </p:txBody>
        </p:sp>
        <p:sp>
          <p:nvSpPr>
            <p:cNvPr id="19504" name="Rectangle 39">
              <a:extLst>
                <a:ext uri="{FF2B5EF4-FFF2-40B4-BE49-F238E27FC236}">
                  <a16:creationId xmlns:a16="http://schemas.microsoft.com/office/drawing/2014/main" id="{76A38A00-E72E-E941-A48A-A32FE152A2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68" y="1976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c</a:t>
              </a:r>
            </a:p>
          </p:txBody>
        </p:sp>
        <p:sp>
          <p:nvSpPr>
            <p:cNvPr id="19505" name="Rectangle 40">
              <a:extLst>
                <a:ext uri="{FF2B5EF4-FFF2-40B4-BE49-F238E27FC236}">
                  <a16:creationId xmlns:a16="http://schemas.microsoft.com/office/drawing/2014/main" id="{DC7D6FD6-F9F5-2746-A856-2613C832CE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2" y="1976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b</a:t>
              </a:r>
            </a:p>
          </p:txBody>
        </p:sp>
        <p:sp>
          <p:nvSpPr>
            <p:cNvPr id="19506" name="Rectangle 41">
              <a:extLst>
                <a:ext uri="{FF2B5EF4-FFF2-40B4-BE49-F238E27FC236}">
                  <a16:creationId xmlns:a16="http://schemas.microsoft.com/office/drawing/2014/main" id="{B443C7D5-3041-EB4A-AF43-9858AFCA8D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6" y="1976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a</a:t>
              </a:r>
            </a:p>
          </p:txBody>
        </p:sp>
        <p:sp>
          <p:nvSpPr>
            <p:cNvPr id="19507" name="Line 42">
              <a:extLst>
                <a:ext uri="{FF2B5EF4-FFF2-40B4-BE49-F238E27FC236}">
                  <a16:creationId xmlns:a16="http://schemas.microsoft.com/office/drawing/2014/main" id="{D3A13242-8B43-9940-82C9-CD4440EB0AE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76" y="1976"/>
              <a:ext cx="158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508" name="Line 43">
              <a:extLst>
                <a:ext uri="{FF2B5EF4-FFF2-40B4-BE49-F238E27FC236}">
                  <a16:creationId xmlns:a16="http://schemas.microsoft.com/office/drawing/2014/main" id="{E6A22341-3AD5-F645-9FC8-421C0ADA96B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76" y="2225"/>
              <a:ext cx="1584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509" name="Line 44">
              <a:extLst>
                <a:ext uri="{FF2B5EF4-FFF2-40B4-BE49-F238E27FC236}">
                  <a16:creationId xmlns:a16="http://schemas.microsoft.com/office/drawing/2014/main" id="{CF9ECAC9-736B-2A45-A1B3-29A25C99AB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64" y="2792"/>
              <a:ext cx="158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510" name="Line 45">
              <a:extLst>
                <a:ext uri="{FF2B5EF4-FFF2-40B4-BE49-F238E27FC236}">
                  <a16:creationId xmlns:a16="http://schemas.microsoft.com/office/drawing/2014/main" id="{2572C64B-0A02-2E45-81E5-42F9B0966C6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964" y="1976"/>
              <a:ext cx="0" cy="81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511" name="Line 46">
              <a:extLst>
                <a:ext uri="{FF2B5EF4-FFF2-40B4-BE49-F238E27FC236}">
                  <a16:creationId xmlns:a16="http://schemas.microsoft.com/office/drawing/2014/main" id="{83791CBE-D4D1-B64D-B782-4664D5D84E6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68" y="1976"/>
              <a:ext cx="12" cy="81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512" name="Line 47">
              <a:extLst>
                <a:ext uri="{FF2B5EF4-FFF2-40B4-BE49-F238E27FC236}">
                  <a16:creationId xmlns:a16="http://schemas.microsoft.com/office/drawing/2014/main" id="{729C7B80-C1B1-BA47-AB47-925CDC1E524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64" y="1976"/>
              <a:ext cx="0" cy="81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513" name="Line 48">
              <a:extLst>
                <a:ext uri="{FF2B5EF4-FFF2-40B4-BE49-F238E27FC236}">
                  <a16:creationId xmlns:a16="http://schemas.microsoft.com/office/drawing/2014/main" id="{B0910EAF-504C-CD49-B740-585C7E2DA7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548" y="1976"/>
              <a:ext cx="12" cy="816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514" name="Line 49">
              <a:extLst>
                <a:ext uri="{FF2B5EF4-FFF2-40B4-BE49-F238E27FC236}">
                  <a16:creationId xmlns:a16="http://schemas.microsoft.com/office/drawing/2014/main" id="{6C7DA7F4-3AC3-624F-A3FC-BED1BA38A0D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84" y="1976"/>
              <a:ext cx="12" cy="81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9459" name="Group 55">
            <a:extLst>
              <a:ext uri="{FF2B5EF4-FFF2-40B4-BE49-F238E27FC236}">
                <a16:creationId xmlns:a16="http://schemas.microsoft.com/office/drawing/2014/main" id="{15B32611-7A1F-8D4D-A1AA-FA1DD93E7FD0}"/>
              </a:ext>
            </a:extLst>
          </p:cNvPr>
          <p:cNvGrpSpPr>
            <a:grpSpLocks/>
          </p:cNvGrpSpPr>
          <p:nvPr/>
        </p:nvGrpSpPr>
        <p:grpSpPr bwMode="auto">
          <a:xfrm>
            <a:off x="1295400" y="2133600"/>
            <a:ext cx="2533650" cy="2876550"/>
            <a:chOff x="816" y="1344"/>
            <a:chExt cx="1596" cy="1812"/>
          </a:xfrm>
        </p:grpSpPr>
        <p:sp>
          <p:nvSpPr>
            <p:cNvPr id="19466" name="Rectangle 2">
              <a:extLst>
                <a:ext uri="{FF2B5EF4-FFF2-40B4-BE49-F238E27FC236}">
                  <a16:creationId xmlns:a16="http://schemas.microsoft.com/office/drawing/2014/main" id="{11CCD938-6136-D140-B136-3593743CA8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2858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10</a:t>
              </a:r>
            </a:p>
          </p:txBody>
        </p:sp>
        <p:sp>
          <p:nvSpPr>
            <p:cNvPr id="19467" name="Rectangle 3">
              <a:extLst>
                <a:ext uri="{FF2B5EF4-FFF2-40B4-BE49-F238E27FC236}">
                  <a16:creationId xmlns:a16="http://schemas.microsoft.com/office/drawing/2014/main" id="{7357A453-7A9F-7A43-B065-65AB45FCA0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0" y="2858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23</a:t>
              </a:r>
            </a:p>
          </p:txBody>
        </p:sp>
        <p:sp>
          <p:nvSpPr>
            <p:cNvPr id="19468" name="Rectangle 4">
              <a:extLst>
                <a:ext uri="{FF2B5EF4-FFF2-40B4-BE49-F238E27FC236}">
                  <a16:creationId xmlns:a16="http://schemas.microsoft.com/office/drawing/2014/main" id="{AE88368C-0AEA-A84F-AA25-32098E1A53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4" y="2858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19469" name="Rectangle 5">
              <a:extLst>
                <a:ext uri="{FF2B5EF4-FFF2-40B4-BE49-F238E27FC236}">
                  <a16:creationId xmlns:a16="http://schemas.microsoft.com/office/drawing/2014/main" id="{0AE832EE-5627-2D48-85FB-B64802E1B4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" y="2858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19470" name="Rectangle 6">
              <a:extLst>
                <a:ext uri="{FF2B5EF4-FFF2-40B4-BE49-F238E27FC236}">
                  <a16:creationId xmlns:a16="http://schemas.microsoft.com/office/drawing/2014/main" id="{88CDB576-63AE-1C4D-8D0B-6DF206607F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2561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3</a:t>
              </a:r>
            </a:p>
          </p:txBody>
        </p:sp>
        <p:sp>
          <p:nvSpPr>
            <p:cNvPr id="19471" name="Rectangle 7">
              <a:extLst>
                <a:ext uri="{FF2B5EF4-FFF2-40B4-BE49-F238E27FC236}">
                  <a16:creationId xmlns:a16="http://schemas.microsoft.com/office/drawing/2014/main" id="{BA11AD30-4528-2A4D-84CB-30C5DD2B2A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0" y="2561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12</a:t>
              </a:r>
            </a:p>
          </p:txBody>
        </p:sp>
        <p:sp>
          <p:nvSpPr>
            <p:cNvPr id="19472" name="Rectangle 8">
              <a:extLst>
                <a:ext uri="{FF2B5EF4-FFF2-40B4-BE49-F238E27FC236}">
                  <a16:creationId xmlns:a16="http://schemas.microsoft.com/office/drawing/2014/main" id="{7CB599E4-FCF2-6649-B7ED-7C774FE3FC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4" y="2561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19473" name="Rectangle 9">
              <a:extLst>
                <a:ext uri="{FF2B5EF4-FFF2-40B4-BE49-F238E27FC236}">
                  <a16:creationId xmlns:a16="http://schemas.microsoft.com/office/drawing/2014/main" id="{38536438-49F4-BD48-A229-F9B648D977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" y="2561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19474" name="Rectangle 10">
              <a:extLst>
                <a:ext uri="{FF2B5EF4-FFF2-40B4-BE49-F238E27FC236}">
                  <a16:creationId xmlns:a16="http://schemas.microsoft.com/office/drawing/2014/main" id="{2733B27E-29F2-7C46-950B-87EAD15419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2263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7</a:t>
              </a:r>
            </a:p>
          </p:txBody>
        </p:sp>
        <p:sp>
          <p:nvSpPr>
            <p:cNvPr id="19475" name="Rectangle 11">
              <a:extLst>
                <a:ext uri="{FF2B5EF4-FFF2-40B4-BE49-F238E27FC236}">
                  <a16:creationId xmlns:a16="http://schemas.microsoft.com/office/drawing/2014/main" id="{9182A8DD-6685-3E46-89D9-E7530D412E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0" y="2263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5</a:t>
              </a:r>
            </a:p>
          </p:txBody>
        </p:sp>
        <p:sp>
          <p:nvSpPr>
            <p:cNvPr id="19476" name="Rectangle 12">
              <a:extLst>
                <a:ext uri="{FF2B5EF4-FFF2-40B4-BE49-F238E27FC236}">
                  <a16:creationId xmlns:a16="http://schemas.microsoft.com/office/drawing/2014/main" id="{D195D625-90F8-1C42-B8E2-7AB1FB0271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4" y="2263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19477" name="Rectangle 13">
              <a:extLst>
                <a:ext uri="{FF2B5EF4-FFF2-40B4-BE49-F238E27FC236}">
                  <a16:creationId xmlns:a16="http://schemas.microsoft.com/office/drawing/2014/main" id="{46A317E0-BD81-F340-A271-800E73F9FD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" y="2263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  <a:endParaRPr lang="zh-TW" altLang="en-US" sz="2800" i="0"/>
            </a:p>
          </p:txBody>
        </p:sp>
        <p:sp>
          <p:nvSpPr>
            <p:cNvPr id="19478" name="Rectangle 14">
              <a:extLst>
                <a:ext uri="{FF2B5EF4-FFF2-40B4-BE49-F238E27FC236}">
                  <a16:creationId xmlns:a16="http://schemas.microsoft.com/office/drawing/2014/main" id="{4706A028-0111-AC49-BEA7-08BB18E231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1985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7</a:t>
              </a:r>
            </a:p>
          </p:txBody>
        </p:sp>
        <p:sp>
          <p:nvSpPr>
            <p:cNvPr id="19479" name="Rectangle 15">
              <a:extLst>
                <a:ext uri="{FF2B5EF4-FFF2-40B4-BE49-F238E27FC236}">
                  <a16:creationId xmlns:a16="http://schemas.microsoft.com/office/drawing/2014/main" id="{042D9593-13C8-B445-940D-F1C55131C7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0" y="1985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19480" name="Rectangle 16">
              <a:extLst>
                <a:ext uri="{FF2B5EF4-FFF2-40B4-BE49-F238E27FC236}">
                  <a16:creationId xmlns:a16="http://schemas.microsoft.com/office/drawing/2014/main" id="{9959662F-4A10-D746-8C7C-3C69C90817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4" y="1985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  <a:endParaRPr lang="zh-TW" altLang="en-US" sz="2800" i="0"/>
            </a:p>
          </p:txBody>
        </p:sp>
        <p:sp>
          <p:nvSpPr>
            <p:cNvPr id="19481" name="Rectangle 17">
              <a:extLst>
                <a:ext uri="{FF2B5EF4-FFF2-40B4-BE49-F238E27FC236}">
                  <a16:creationId xmlns:a16="http://schemas.microsoft.com/office/drawing/2014/main" id="{C1CE97BF-01DC-1946-A38C-2C26A290B3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" y="1985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19482" name="Rectangle 18">
              <a:extLst>
                <a:ext uri="{FF2B5EF4-FFF2-40B4-BE49-F238E27FC236}">
                  <a16:creationId xmlns:a16="http://schemas.microsoft.com/office/drawing/2014/main" id="{2CF868AF-9761-8342-B91F-AE40F8B6FC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1736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d</a:t>
              </a:r>
            </a:p>
          </p:txBody>
        </p:sp>
        <p:sp>
          <p:nvSpPr>
            <p:cNvPr id="19483" name="Rectangle 19">
              <a:extLst>
                <a:ext uri="{FF2B5EF4-FFF2-40B4-BE49-F238E27FC236}">
                  <a16:creationId xmlns:a16="http://schemas.microsoft.com/office/drawing/2014/main" id="{A3F9C4DB-64DF-3F4A-8986-F48290C2EF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0" y="1736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c</a:t>
              </a:r>
            </a:p>
          </p:txBody>
        </p:sp>
        <p:sp>
          <p:nvSpPr>
            <p:cNvPr id="19484" name="Rectangle 20">
              <a:extLst>
                <a:ext uri="{FF2B5EF4-FFF2-40B4-BE49-F238E27FC236}">
                  <a16:creationId xmlns:a16="http://schemas.microsoft.com/office/drawing/2014/main" id="{44C33945-45E5-E140-9A1E-A5FCBA80DF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24" y="1736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b</a:t>
              </a:r>
            </a:p>
          </p:txBody>
        </p:sp>
        <p:sp>
          <p:nvSpPr>
            <p:cNvPr id="19485" name="Rectangle 21">
              <a:extLst>
                <a:ext uri="{FF2B5EF4-FFF2-40B4-BE49-F238E27FC236}">
                  <a16:creationId xmlns:a16="http://schemas.microsoft.com/office/drawing/2014/main" id="{34FA46A9-5B2A-064E-8C49-FA297A2163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8" y="1736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a</a:t>
              </a:r>
            </a:p>
          </p:txBody>
        </p:sp>
        <p:sp>
          <p:nvSpPr>
            <p:cNvPr id="19486" name="Line 22">
              <a:extLst>
                <a:ext uri="{FF2B5EF4-FFF2-40B4-BE49-F238E27FC236}">
                  <a16:creationId xmlns:a16="http://schemas.microsoft.com/office/drawing/2014/main" id="{E88DDFF9-033F-6F41-8F55-7AA724D4586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28" y="1736"/>
              <a:ext cx="158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487" name="Line 23">
              <a:extLst>
                <a:ext uri="{FF2B5EF4-FFF2-40B4-BE49-F238E27FC236}">
                  <a16:creationId xmlns:a16="http://schemas.microsoft.com/office/drawing/2014/main" id="{7723A81D-404A-F64A-B647-C73E2117F90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28" y="1985"/>
              <a:ext cx="1584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488" name="Line 24">
              <a:extLst>
                <a:ext uri="{FF2B5EF4-FFF2-40B4-BE49-F238E27FC236}">
                  <a16:creationId xmlns:a16="http://schemas.microsoft.com/office/drawing/2014/main" id="{675F6EC4-D9CD-6E47-BF87-343BDA8D1D1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28" y="3156"/>
              <a:ext cx="158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489" name="Line 25">
              <a:extLst>
                <a:ext uri="{FF2B5EF4-FFF2-40B4-BE49-F238E27FC236}">
                  <a16:creationId xmlns:a16="http://schemas.microsoft.com/office/drawing/2014/main" id="{F825C915-30E0-4B43-9DC4-58E0A37755C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28" y="1736"/>
              <a:ext cx="0" cy="142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490" name="Line 26">
              <a:extLst>
                <a:ext uri="{FF2B5EF4-FFF2-40B4-BE49-F238E27FC236}">
                  <a16:creationId xmlns:a16="http://schemas.microsoft.com/office/drawing/2014/main" id="{B9A1C2D6-DEFC-424B-804F-6E9DA321477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24" y="1736"/>
              <a:ext cx="0" cy="142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491" name="Line 27">
              <a:extLst>
                <a:ext uri="{FF2B5EF4-FFF2-40B4-BE49-F238E27FC236}">
                  <a16:creationId xmlns:a16="http://schemas.microsoft.com/office/drawing/2014/main" id="{2DC7AFD6-965A-3341-8E44-7B412817C7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20" y="1736"/>
              <a:ext cx="0" cy="142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492" name="Line 28">
              <a:extLst>
                <a:ext uri="{FF2B5EF4-FFF2-40B4-BE49-F238E27FC236}">
                  <a16:creationId xmlns:a16="http://schemas.microsoft.com/office/drawing/2014/main" id="{1AD2794E-B95C-8448-A2B0-BA66CA9A8B1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16" y="1736"/>
              <a:ext cx="0" cy="142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493" name="Line 29">
              <a:extLst>
                <a:ext uri="{FF2B5EF4-FFF2-40B4-BE49-F238E27FC236}">
                  <a16:creationId xmlns:a16="http://schemas.microsoft.com/office/drawing/2014/main" id="{289CD4E1-6256-1144-925D-60345D77F67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12" y="1736"/>
              <a:ext cx="0" cy="142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494" name="Text Box 50">
              <a:extLst>
                <a:ext uri="{FF2B5EF4-FFF2-40B4-BE49-F238E27FC236}">
                  <a16:creationId xmlns:a16="http://schemas.microsoft.com/office/drawing/2014/main" id="{A329A1B7-4CF6-DB44-A55A-12611E8D40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6" y="1344"/>
              <a:ext cx="1584" cy="2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200" b="1" i="0">
                  <a:latin typeface="Arial" panose="020B0604020202020204" pitchFamily="34" charset="0"/>
                </a:rPr>
                <a:t>Relation R</a:t>
              </a:r>
            </a:p>
          </p:txBody>
        </p:sp>
      </p:grpSp>
      <p:grpSp>
        <p:nvGrpSpPr>
          <p:cNvPr id="9274" name="Group 58">
            <a:extLst>
              <a:ext uri="{FF2B5EF4-FFF2-40B4-BE49-F238E27FC236}">
                <a16:creationId xmlns:a16="http://schemas.microsoft.com/office/drawing/2014/main" id="{BFA16A20-8D64-0742-A032-D8A6E7EAB8E6}"/>
              </a:ext>
            </a:extLst>
          </p:cNvPr>
          <p:cNvGrpSpPr>
            <a:grpSpLocks/>
          </p:cNvGrpSpPr>
          <p:nvPr/>
        </p:nvGrpSpPr>
        <p:grpSpPr bwMode="auto">
          <a:xfrm>
            <a:off x="4724400" y="2527300"/>
            <a:ext cx="2514600" cy="487363"/>
            <a:chOff x="2976" y="1592"/>
            <a:chExt cx="1584" cy="307"/>
          </a:xfrm>
        </p:grpSpPr>
        <p:sp>
          <p:nvSpPr>
            <p:cNvPr id="19464" name="Text Box 51">
              <a:extLst>
                <a:ext uri="{FF2B5EF4-FFF2-40B4-BE49-F238E27FC236}">
                  <a16:creationId xmlns:a16="http://schemas.microsoft.com/office/drawing/2014/main" id="{0D6418E0-033C-7D4F-8DDE-A8CEEE3FAE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76" y="1592"/>
              <a:ext cx="1584" cy="2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zh-TW" altLang="en-US" sz="2200" b="1" i="0">
                  <a:latin typeface="Arial" panose="020B0604020202020204" pitchFamily="34" charset="0"/>
                  <a:sym typeface="Symbol" pitchFamily="2" charset="2"/>
                </a:rPr>
                <a:t> </a:t>
              </a:r>
              <a:r>
                <a:rPr kumimoji="0" lang="en-US" altLang="zh-TW" sz="2200" b="1" i="0" baseline="-25000">
                  <a:latin typeface="Arial" panose="020B0604020202020204" pitchFamily="34" charset="0"/>
                  <a:sym typeface="Symbol" pitchFamily="2" charset="2"/>
                </a:rPr>
                <a:t>a=b </a:t>
              </a:r>
              <a:r>
                <a:rPr kumimoji="0" lang="en-US" altLang="zh-TW" sz="2200" b="1" i="0" baseline="-25000">
                  <a:latin typeface="Batang" panose="02030600000101010101" pitchFamily="18" charset="-127"/>
                  <a:ea typeface="Batang" panose="02030600000101010101" pitchFamily="18" charset="-127"/>
                  <a:sym typeface="Symbol" pitchFamily="2" charset="2"/>
                </a:rPr>
                <a:t>   d&gt;5</a:t>
              </a:r>
              <a:r>
                <a:rPr kumimoji="0" lang="en-US" altLang="zh-TW" sz="2200" b="1" i="0">
                  <a:latin typeface="Batang" panose="02030600000101010101" pitchFamily="18" charset="-127"/>
                  <a:ea typeface="Batang" panose="02030600000101010101" pitchFamily="18" charset="-127"/>
                  <a:sym typeface="Symbol" pitchFamily="2" charset="2"/>
                </a:rPr>
                <a:t> ( R )</a:t>
              </a:r>
            </a:p>
          </p:txBody>
        </p:sp>
        <p:graphicFrame>
          <p:nvGraphicFramePr>
            <p:cNvPr id="19465" name="Object 52">
              <a:extLst>
                <a:ext uri="{FF2B5EF4-FFF2-40B4-BE49-F238E27FC236}">
                  <a16:creationId xmlns:a16="http://schemas.microsoft.com/office/drawing/2014/main" id="{E8CBAC18-354E-0D40-8C15-B4F2742A3D9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552" y="1728"/>
            <a:ext cx="188" cy="17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515" name="Equation" r:id="rId3" imgW="3213100" imgH="2921000" progId="Equation.3">
                    <p:embed/>
                  </p:oleObj>
                </mc:Choice>
                <mc:Fallback>
                  <p:oleObj name="Equation" r:id="rId3" imgW="3213100" imgH="2921000" progId="Equation.3">
                    <p:embed/>
                    <p:pic>
                      <p:nvPicPr>
                        <p:cNvPr id="0" name="Object 5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52" y="1728"/>
                          <a:ext cx="188" cy="17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273" name="Group 57">
            <a:extLst>
              <a:ext uri="{FF2B5EF4-FFF2-40B4-BE49-F238E27FC236}">
                <a16:creationId xmlns:a16="http://schemas.microsoft.com/office/drawing/2014/main" id="{CE22001A-0259-4641-9492-7D93EBB4615D}"/>
              </a:ext>
            </a:extLst>
          </p:cNvPr>
          <p:cNvGrpSpPr>
            <a:grpSpLocks/>
          </p:cNvGrpSpPr>
          <p:nvPr/>
        </p:nvGrpSpPr>
        <p:grpSpPr bwMode="auto">
          <a:xfrm>
            <a:off x="1143000" y="3124200"/>
            <a:ext cx="2971800" cy="1905000"/>
            <a:chOff x="720" y="1968"/>
            <a:chExt cx="1872" cy="1200"/>
          </a:xfrm>
        </p:grpSpPr>
        <p:sp>
          <p:nvSpPr>
            <p:cNvPr id="19462" name="Rectangle 53">
              <a:extLst>
                <a:ext uri="{FF2B5EF4-FFF2-40B4-BE49-F238E27FC236}">
                  <a16:creationId xmlns:a16="http://schemas.microsoft.com/office/drawing/2014/main" id="{F1AC2D33-2BBF-2141-87BD-55AE368287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0" y="1968"/>
              <a:ext cx="1824" cy="288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19463" name="Rectangle 54">
              <a:extLst>
                <a:ext uri="{FF2B5EF4-FFF2-40B4-BE49-F238E27FC236}">
                  <a16:creationId xmlns:a16="http://schemas.microsoft.com/office/drawing/2014/main" id="{CC6ECF85-83BC-C74D-B362-0D5BC927C5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8" y="2880"/>
              <a:ext cx="1824" cy="288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2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1D8E59A-21A7-BC43-B060-F03FCE032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/>
              <a:t>Remarks</a:t>
            </a:r>
            <a:endParaRPr lang="en-US" dirty="0"/>
          </a:p>
        </p:txBody>
      </p:sp>
      <p:sp>
        <p:nvSpPr>
          <p:cNvPr id="65538" name="Content Placeholder 3">
            <a:extLst>
              <a:ext uri="{FF2B5EF4-FFF2-40B4-BE49-F238E27FC236}">
                <a16:creationId xmlns:a16="http://schemas.microsoft.com/office/drawing/2014/main" id="{2A1E6607-1194-6D4B-B361-2DDC47AF93A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Only standard relational algebra is covered in the lecture</a:t>
            </a:r>
          </a:p>
          <a:p>
            <a:pPr lvl="1"/>
            <a:r>
              <a:rPr lang="en-US" altLang="en-US"/>
              <a:t>Relation is assumed to be a set of records (no duplicated records)</a:t>
            </a:r>
          </a:p>
          <a:p>
            <a:pPr lvl="1"/>
            <a:r>
              <a:rPr lang="en-US" altLang="en-US"/>
              <a:t>Extended operators such as sorting operators and aggregation operators are not covered.</a:t>
            </a:r>
          </a:p>
        </p:txBody>
      </p:sp>
      <p:sp>
        <p:nvSpPr>
          <p:cNvPr id="65539" name="Slide Number Placeholder 1">
            <a:extLst>
              <a:ext uri="{FF2B5EF4-FFF2-40B4-BE49-F238E27FC236}">
                <a16:creationId xmlns:a16="http://schemas.microsoft.com/office/drawing/2014/main" id="{F55AD6DB-0D7E-794A-9E02-75E258DEE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E98CAE7-F6BF-8748-B5FE-D42A40D03162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50</a:t>
            </a:fld>
            <a:endParaRPr lang="en-US" altLang="zh-TW"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Number Placeholder 5">
            <a:extLst>
              <a:ext uri="{FF2B5EF4-FFF2-40B4-BE49-F238E27FC236}">
                <a16:creationId xmlns:a16="http://schemas.microsoft.com/office/drawing/2014/main" id="{7CFE2D94-9887-7847-866F-568D7118B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4330B4F-1D50-3847-A8F5-E1F4E8F495A1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US" altLang="zh-TW" sz="1400"/>
          </a:p>
        </p:txBody>
      </p:sp>
      <p:sp>
        <p:nvSpPr>
          <p:cNvPr id="20482" name="Rectangle 3">
            <a:extLst>
              <a:ext uri="{FF2B5EF4-FFF2-40B4-BE49-F238E27FC236}">
                <a16:creationId xmlns:a16="http://schemas.microsoft.com/office/drawing/2014/main" id="{E73176A0-AEF5-9B42-9E28-5123F0C0F77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762000"/>
            <a:ext cx="7772400" cy="5334000"/>
          </a:xfrm>
        </p:spPr>
        <p:txBody>
          <a:bodyPr/>
          <a:lstStyle/>
          <a:p>
            <a:pPr eaLnBrk="1" hangingPunct="1"/>
            <a:r>
              <a:rPr lang="en-US" altLang="zh-TW">
                <a:solidFill>
                  <a:srgbClr val="0033CC"/>
                </a:solidFill>
              </a:rPr>
              <a:t>Projection</a:t>
            </a:r>
          </a:p>
          <a:p>
            <a:pPr lvl="1" eaLnBrk="1" hangingPunct="1"/>
            <a:r>
              <a:rPr lang="en-US" altLang="zh-TW"/>
              <a:t>The projection operator </a:t>
            </a:r>
            <a:r>
              <a:rPr lang="en-US" altLang="zh-TW">
                <a:sym typeface="Symbol" pitchFamily="2" charset="2"/>
              </a:rPr>
              <a:t> allows us to extract columns from a relation.</a:t>
            </a:r>
          </a:p>
          <a:p>
            <a:pPr lvl="1" eaLnBrk="1" hangingPunct="1"/>
            <a:r>
              <a:rPr lang="en-US" altLang="zh-TW">
                <a:sym typeface="Symbol" pitchFamily="2" charset="2"/>
              </a:rPr>
              <a:t>The subscript specifies the fields to be retained.</a:t>
            </a:r>
          </a:p>
          <a:p>
            <a:pPr lvl="1" eaLnBrk="1" hangingPunct="1">
              <a:buFontTx/>
              <a:buNone/>
            </a:pPr>
            <a:r>
              <a:rPr lang="en-US" altLang="zh-TW">
                <a:sym typeface="Symbol" pitchFamily="2" charset="2"/>
              </a:rPr>
              <a:t>	(The other fields are </a:t>
            </a:r>
            <a:r>
              <a:rPr lang="en-US" altLang="zh-TW">
                <a:latin typeface="Arial" panose="020B0604020202020204" pitchFamily="34" charset="0"/>
                <a:sym typeface="Symbol" pitchFamily="2" charset="2"/>
              </a:rPr>
              <a:t>‘</a:t>
            </a:r>
            <a:r>
              <a:rPr lang="en-US" altLang="zh-TW">
                <a:sym typeface="Symbol" pitchFamily="2" charset="2"/>
              </a:rPr>
              <a:t>projected out</a:t>
            </a:r>
            <a:r>
              <a:rPr lang="en-US" altLang="zh-TW">
                <a:latin typeface="Arial" panose="020B0604020202020204" pitchFamily="34" charset="0"/>
                <a:sym typeface="Symbol" pitchFamily="2" charset="2"/>
              </a:rPr>
              <a:t>’</a:t>
            </a:r>
            <a:r>
              <a:rPr lang="en-US" altLang="zh-TW">
                <a:sym typeface="Symbol" pitchFamily="2" charset="2"/>
              </a:rPr>
              <a:t>).</a:t>
            </a:r>
          </a:p>
          <a:p>
            <a:pPr lvl="1" eaLnBrk="1" hangingPunct="1"/>
            <a:r>
              <a:rPr lang="en-US" altLang="zh-TW">
                <a:sym typeface="Symbol" pitchFamily="2" charset="2"/>
              </a:rPr>
              <a:t>The schema of the result of a projection is determined by the fields that are projected.</a:t>
            </a:r>
          </a:p>
          <a:p>
            <a:pPr lvl="1" eaLnBrk="1" hangingPunct="1"/>
            <a:r>
              <a:rPr lang="en-US" altLang="zh-TW">
                <a:sym typeface="Symbol" pitchFamily="2" charset="2"/>
              </a:rPr>
              <a:t>Duplicated row will be eliminated in the final result.</a:t>
            </a:r>
          </a:p>
          <a:p>
            <a:pPr lvl="2" eaLnBrk="1" hangingPunct="1"/>
            <a:r>
              <a:rPr lang="en-US" altLang="zh-TW">
                <a:sym typeface="Symbol" pitchFamily="2" charset="2"/>
              </a:rPr>
              <a:t>This follows from the definition of a relation as a set of tuples.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Number Placeholder 3">
            <a:extLst>
              <a:ext uri="{FF2B5EF4-FFF2-40B4-BE49-F238E27FC236}">
                <a16:creationId xmlns:a16="http://schemas.microsoft.com/office/drawing/2014/main" id="{55AFF591-977C-244E-9D42-093D7411B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8C5E4AA-A7A7-E548-8C93-D5A5403840BB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US" altLang="zh-TW" sz="1400"/>
          </a:p>
        </p:txBody>
      </p:sp>
      <p:grpSp>
        <p:nvGrpSpPr>
          <p:cNvPr id="21506" name="Group 2">
            <a:extLst>
              <a:ext uri="{FF2B5EF4-FFF2-40B4-BE49-F238E27FC236}">
                <a16:creationId xmlns:a16="http://schemas.microsoft.com/office/drawing/2014/main" id="{446D4F04-9E66-714F-8D63-7DB13C881733}"/>
              </a:ext>
            </a:extLst>
          </p:cNvPr>
          <p:cNvGrpSpPr>
            <a:grpSpLocks/>
          </p:cNvGrpSpPr>
          <p:nvPr/>
        </p:nvGrpSpPr>
        <p:grpSpPr bwMode="auto">
          <a:xfrm>
            <a:off x="762000" y="2057400"/>
            <a:ext cx="1847850" cy="2819400"/>
            <a:chOff x="480" y="1872"/>
            <a:chExt cx="1164" cy="1776"/>
          </a:xfrm>
        </p:grpSpPr>
        <p:sp>
          <p:nvSpPr>
            <p:cNvPr id="21546" name="Text Box 3">
              <a:extLst>
                <a:ext uri="{FF2B5EF4-FFF2-40B4-BE49-F238E27FC236}">
                  <a16:creationId xmlns:a16="http://schemas.microsoft.com/office/drawing/2014/main" id="{8097ACD1-647C-EA4A-9775-EA74A33653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" y="1872"/>
              <a:ext cx="1104" cy="2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TW" sz="2200" b="1" i="0">
                  <a:latin typeface="Arial" panose="020B0604020202020204" pitchFamily="34" charset="0"/>
                </a:rPr>
                <a:t>Relation R</a:t>
              </a:r>
            </a:p>
          </p:txBody>
        </p:sp>
        <p:sp>
          <p:nvSpPr>
            <p:cNvPr id="21547" name="Rectangle 4">
              <a:extLst>
                <a:ext uri="{FF2B5EF4-FFF2-40B4-BE49-F238E27FC236}">
                  <a16:creationId xmlns:a16="http://schemas.microsoft.com/office/drawing/2014/main" id="{C2A52CE1-74A4-3E4A-BDC6-BD09D77D6B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8" y="3350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2</a:t>
              </a:r>
            </a:p>
          </p:txBody>
        </p:sp>
        <p:sp>
          <p:nvSpPr>
            <p:cNvPr id="21548" name="Rectangle 5">
              <a:extLst>
                <a:ext uri="{FF2B5EF4-FFF2-40B4-BE49-F238E27FC236}">
                  <a16:creationId xmlns:a16="http://schemas.microsoft.com/office/drawing/2014/main" id="{09173AB0-643C-4444-9504-FFB752BE38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4" y="3350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40</a:t>
              </a:r>
            </a:p>
          </p:txBody>
        </p:sp>
        <p:sp>
          <p:nvSpPr>
            <p:cNvPr id="21549" name="Rectangle 6">
              <a:extLst>
                <a:ext uri="{FF2B5EF4-FFF2-40B4-BE49-F238E27FC236}">
                  <a16:creationId xmlns:a16="http://schemas.microsoft.com/office/drawing/2014/main" id="{2C905FF1-F0D0-CD4C-813F-F5589D5BC2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" y="3350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21550" name="Rectangle 7">
              <a:extLst>
                <a:ext uri="{FF2B5EF4-FFF2-40B4-BE49-F238E27FC236}">
                  <a16:creationId xmlns:a16="http://schemas.microsoft.com/office/drawing/2014/main" id="{EAEDAB20-9B87-3741-9C6A-339BFDC697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8" y="3053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21551" name="Rectangle 8">
              <a:extLst>
                <a:ext uri="{FF2B5EF4-FFF2-40B4-BE49-F238E27FC236}">
                  <a16:creationId xmlns:a16="http://schemas.microsoft.com/office/drawing/2014/main" id="{DFA51D37-2F9E-1D44-8EEA-D014F86A7A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4" y="3053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30</a:t>
              </a:r>
            </a:p>
          </p:txBody>
        </p:sp>
        <p:sp>
          <p:nvSpPr>
            <p:cNvPr id="21552" name="Rectangle 9">
              <a:extLst>
                <a:ext uri="{FF2B5EF4-FFF2-40B4-BE49-F238E27FC236}">
                  <a16:creationId xmlns:a16="http://schemas.microsoft.com/office/drawing/2014/main" id="{307CDC89-54D2-D347-8A11-F6E8ABFF9D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" y="3053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21553" name="Rectangle 10">
              <a:extLst>
                <a:ext uri="{FF2B5EF4-FFF2-40B4-BE49-F238E27FC236}">
                  <a16:creationId xmlns:a16="http://schemas.microsoft.com/office/drawing/2014/main" id="{78E5592F-018C-DC40-9CEB-27E50961D0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8" y="2755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21554" name="Rectangle 11">
              <a:extLst>
                <a:ext uri="{FF2B5EF4-FFF2-40B4-BE49-F238E27FC236}">
                  <a16:creationId xmlns:a16="http://schemas.microsoft.com/office/drawing/2014/main" id="{F63E6F1B-A405-6544-9B9C-D02572ED7D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4" y="2755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20</a:t>
              </a:r>
            </a:p>
          </p:txBody>
        </p:sp>
        <p:sp>
          <p:nvSpPr>
            <p:cNvPr id="21555" name="Rectangle 12">
              <a:extLst>
                <a:ext uri="{FF2B5EF4-FFF2-40B4-BE49-F238E27FC236}">
                  <a16:creationId xmlns:a16="http://schemas.microsoft.com/office/drawing/2014/main" id="{549E93FC-C8F7-8E47-807C-06F9721C78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" y="2736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  <a:endParaRPr lang="zh-TW" altLang="en-US" sz="2800" i="0"/>
            </a:p>
          </p:txBody>
        </p:sp>
        <p:sp>
          <p:nvSpPr>
            <p:cNvPr id="21556" name="Rectangle 13">
              <a:extLst>
                <a:ext uri="{FF2B5EF4-FFF2-40B4-BE49-F238E27FC236}">
                  <a16:creationId xmlns:a16="http://schemas.microsoft.com/office/drawing/2014/main" id="{853A37E2-1475-B74E-B405-E81DCCFA6D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8" y="2477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21557" name="Rectangle 14">
              <a:extLst>
                <a:ext uri="{FF2B5EF4-FFF2-40B4-BE49-F238E27FC236}">
                  <a16:creationId xmlns:a16="http://schemas.microsoft.com/office/drawing/2014/main" id="{4AE492BF-2421-3444-9A8E-D081E3D054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4" y="2477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10</a:t>
              </a:r>
              <a:endParaRPr lang="zh-TW" altLang="en-US" sz="2800" i="0"/>
            </a:p>
          </p:txBody>
        </p:sp>
        <p:sp>
          <p:nvSpPr>
            <p:cNvPr id="21558" name="Rectangle 15">
              <a:extLst>
                <a:ext uri="{FF2B5EF4-FFF2-40B4-BE49-F238E27FC236}">
                  <a16:creationId xmlns:a16="http://schemas.microsoft.com/office/drawing/2014/main" id="{DE4F00AC-04F7-4E45-A1EE-5C6EEA7BC0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" y="2477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21559" name="Rectangle 16">
              <a:extLst>
                <a:ext uri="{FF2B5EF4-FFF2-40B4-BE49-F238E27FC236}">
                  <a16:creationId xmlns:a16="http://schemas.microsoft.com/office/drawing/2014/main" id="{4F79AFED-C442-0A4F-AE4F-D65AE6714E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8" y="2208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c</a:t>
              </a:r>
            </a:p>
          </p:txBody>
        </p:sp>
        <p:sp>
          <p:nvSpPr>
            <p:cNvPr id="21560" name="Rectangle 17">
              <a:extLst>
                <a:ext uri="{FF2B5EF4-FFF2-40B4-BE49-F238E27FC236}">
                  <a16:creationId xmlns:a16="http://schemas.microsoft.com/office/drawing/2014/main" id="{FA9602E2-1509-6A40-9AC2-92E08F08A1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4" y="2208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b</a:t>
              </a:r>
            </a:p>
          </p:txBody>
        </p:sp>
        <p:sp>
          <p:nvSpPr>
            <p:cNvPr id="21561" name="Rectangle 18">
              <a:extLst>
                <a:ext uri="{FF2B5EF4-FFF2-40B4-BE49-F238E27FC236}">
                  <a16:creationId xmlns:a16="http://schemas.microsoft.com/office/drawing/2014/main" id="{C79EF758-30F2-D047-9F89-CD3005CBEE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" y="2208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a</a:t>
              </a:r>
            </a:p>
          </p:txBody>
        </p:sp>
        <p:sp>
          <p:nvSpPr>
            <p:cNvPr id="21562" name="Line 19">
              <a:extLst>
                <a:ext uri="{FF2B5EF4-FFF2-40B4-BE49-F238E27FC236}">
                  <a16:creationId xmlns:a16="http://schemas.microsoft.com/office/drawing/2014/main" id="{CD2EDF15-549A-DA4D-88CF-8C333DCC29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2" y="2208"/>
              <a:ext cx="1152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63" name="Line 20">
              <a:extLst>
                <a:ext uri="{FF2B5EF4-FFF2-40B4-BE49-F238E27FC236}">
                  <a16:creationId xmlns:a16="http://schemas.microsoft.com/office/drawing/2014/main" id="{576E32CE-F8C6-B04C-BBB2-4EAC7F6A3F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2" y="2448"/>
              <a:ext cx="1152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64" name="Line 21">
              <a:extLst>
                <a:ext uri="{FF2B5EF4-FFF2-40B4-BE49-F238E27FC236}">
                  <a16:creationId xmlns:a16="http://schemas.microsoft.com/office/drawing/2014/main" id="{9B987A09-412B-DE4A-ABA1-EBB9B534A6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2" y="2228"/>
              <a:ext cx="0" cy="142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65" name="Line 22">
              <a:extLst>
                <a:ext uri="{FF2B5EF4-FFF2-40B4-BE49-F238E27FC236}">
                  <a16:creationId xmlns:a16="http://schemas.microsoft.com/office/drawing/2014/main" id="{355C36A5-8A7B-9445-8198-DE8FAC669C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876" y="2208"/>
              <a:ext cx="0" cy="144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66" name="Line 23">
              <a:extLst>
                <a:ext uri="{FF2B5EF4-FFF2-40B4-BE49-F238E27FC236}">
                  <a16:creationId xmlns:a16="http://schemas.microsoft.com/office/drawing/2014/main" id="{FAFB65F3-CA76-A74F-A3BA-DDF45739C2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260" y="2208"/>
              <a:ext cx="0" cy="144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67" name="Line 24">
              <a:extLst>
                <a:ext uri="{FF2B5EF4-FFF2-40B4-BE49-F238E27FC236}">
                  <a16:creationId xmlns:a16="http://schemas.microsoft.com/office/drawing/2014/main" id="{9C669806-570A-CF4B-B543-14E8C95DC35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44" y="2228"/>
              <a:ext cx="0" cy="142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68" name="Line 25">
              <a:extLst>
                <a:ext uri="{FF2B5EF4-FFF2-40B4-BE49-F238E27FC236}">
                  <a16:creationId xmlns:a16="http://schemas.microsoft.com/office/drawing/2014/main" id="{3D6C0793-D9D3-AE4A-878A-2F96954CCCE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2" y="3648"/>
              <a:ext cx="1152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1324" name="Group 60">
            <a:extLst>
              <a:ext uri="{FF2B5EF4-FFF2-40B4-BE49-F238E27FC236}">
                <a16:creationId xmlns:a16="http://schemas.microsoft.com/office/drawing/2014/main" id="{4B2FA8BF-DACA-D441-86CE-E474CA76F289}"/>
              </a:ext>
            </a:extLst>
          </p:cNvPr>
          <p:cNvGrpSpPr>
            <a:grpSpLocks/>
          </p:cNvGrpSpPr>
          <p:nvPr/>
        </p:nvGrpSpPr>
        <p:grpSpPr bwMode="auto">
          <a:xfrm>
            <a:off x="3962400" y="2667000"/>
            <a:ext cx="1238250" cy="2286000"/>
            <a:chOff x="2496" y="1680"/>
            <a:chExt cx="780" cy="1440"/>
          </a:xfrm>
        </p:grpSpPr>
        <p:sp>
          <p:nvSpPr>
            <p:cNvPr id="21530" name="Rectangle 27">
              <a:extLst>
                <a:ext uri="{FF2B5EF4-FFF2-40B4-BE49-F238E27FC236}">
                  <a16:creationId xmlns:a16="http://schemas.microsoft.com/office/drawing/2014/main" id="{1ABD3628-68AC-1844-A7DC-4F0CD8A620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0" y="2822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2</a:t>
              </a:r>
            </a:p>
          </p:txBody>
        </p:sp>
        <p:sp>
          <p:nvSpPr>
            <p:cNvPr id="21531" name="Rectangle 28">
              <a:extLst>
                <a:ext uri="{FF2B5EF4-FFF2-40B4-BE49-F238E27FC236}">
                  <a16:creationId xmlns:a16="http://schemas.microsoft.com/office/drawing/2014/main" id="{331965E2-3ABF-AA40-BC0A-38D692D47C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6" y="2822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21532" name="Rectangle 29">
              <a:extLst>
                <a:ext uri="{FF2B5EF4-FFF2-40B4-BE49-F238E27FC236}">
                  <a16:creationId xmlns:a16="http://schemas.microsoft.com/office/drawing/2014/main" id="{8F1884FE-7FF4-A248-AA84-EA06DAF88F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0" y="2525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21533" name="Rectangle 30">
              <a:extLst>
                <a:ext uri="{FF2B5EF4-FFF2-40B4-BE49-F238E27FC236}">
                  <a16:creationId xmlns:a16="http://schemas.microsoft.com/office/drawing/2014/main" id="{D5FC9131-2537-F947-B67E-6818FFF9EE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6" y="2525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21534" name="Rectangle 31">
              <a:extLst>
                <a:ext uri="{FF2B5EF4-FFF2-40B4-BE49-F238E27FC236}">
                  <a16:creationId xmlns:a16="http://schemas.microsoft.com/office/drawing/2014/main" id="{1C288B6A-A899-D942-8DF9-0A93CD7378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0" y="2227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21535" name="Rectangle 32">
              <a:extLst>
                <a:ext uri="{FF2B5EF4-FFF2-40B4-BE49-F238E27FC236}">
                  <a16:creationId xmlns:a16="http://schemas.microsoft.com/office/drawing/2014/main" id="{B587E325-B248-5342-9C16-C0B4AF4FB7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6" y="2227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  <a:endParaRPr lang="zh-TW" altLang="en-US" sz="2800" i="0"/>
            </a:p>
          </p:txBody>
        </p:sp>
        <p:sp>
          <p:nvSpPr>
            <p:cNvPr id="21536" name="Rectangle 33">
              <a:extLst>
                <a:ext uri="{FF2B5EF4-FFF2-40B4-BE49-F238E27FC236}">
                  <a16:creationId xmlns:a16="http://schemas.microsoft.com/office/drawing/2014/main" id="{F8A5072A-5F26-744C-A62B-9612204E6B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0" y="1949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21537" name="Rectangle 34">
              <a:extLst>
                <a:ext uri="{FF2B5EF4-FFF2-40B4-BE49-F238E27FC236}">
                  <a16:creationId xmlns:a16="http://schemas.microsoft.com/office/drawing/2014/main" id="{A905FBC1-01B1-F744-8386-4F90A03B4D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6" y="1949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21538" name="Rectangle 35">
              <a:extLst>
                <a:ext uri="{FF2B5EF4-FFF2-40B4-BE49-F238E27FC236}">
                  <a16:creationId xmlns:a16="http://schemas.microsoft.com/office/drawing/2014/main" id="{48B590B5-48CC-EC41-855A-338397D0A4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0" y="1680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c</a:t>
              </a:r>
            </a:p>
          </p:txBody>
        </p:sp>
        <p:sp>
          <p:nvSpPr>
            <p:cNvPr id="21539" name="Rectangle 36">
              <a:extLst>
                <a:ext uri="{FF2B5EF4-FFF2-40B4-BE49-F238E27FC236}">
                  <a16:creationId xmlns:a16="http://schemas.microsoft.com/office/drawing/2014/main" id="{721B2E0A-2EAA-0449-844C-D446C8A14B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6" y="1680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a</a:t>
              </a:r>
            </a:p>
          </p:txBody>
        </p:sp>
        <p:sp>
          <p:nvSpPr>
            <p:cNvPr id="21540" name="Line 37">
              <a:extLst>
                <a:ext uri="{FF2B5EF4-FFF2-40B4-BE49-F238E27FC236}">
                  <a16:creationId xmlns:a16="http://schemas.microsoft.com/office/drawing/2014/main" id="{38079CD5-50E2-6A41-9460-67E2EB0FB40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08" y="1680"/>
              <a:ext cx="756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41" name="Line 38">
              <a:extLst>
                <a:ext uri="{FF2B5EF4-FFF2-40B4-BE49-F238E27FC236}">
                  <a16:creationId xmlns:a16="http://schemas.microsoft.com/office/drawing/2014/main" id="{23744B08-F649-B442-B9C5-EFD0D59AD50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08" y="1920"/>
              <a:ext cx="756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42" name="Line 39">
              <a:extLst>
                <a:ext uri="{FF2B5EF4-FFF2-40B4-BE49-F238E27FC236}">
                  <a16:creationId xmlns:a16="http://schemas.microsoft.com/office/drawing/2014/main" id="{4D4B160B-4EF1-BB4F-9AAC-C8219753F36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08" y="1700"/>
              <a:ext cx="0" cy="142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43" name="Line 40">
              <a:extLst>
                <a:ext uri="{FF2B5EF4-FFF2-40B4-BE49-F238E27FC236}">
                  <a16:creationId xmlns:a16="http://schemas.microsoft.com/office/drawing/2014/main" id="{C165B2AB-C55A-6546-85D7-E4F779ACB2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892" y="1680"/>
              <a:ext cx="0" cy="144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44" name="Line 41">
              <a:extLst>
                <a:ext uri="{FF2B5EF4-FFF2-40B4-BE49-F238E27FC236}">
                  <a16:creationId xmlns:a16="http://schemas.microsoft.com/office/drawing/2014/main" id="{FF10605E-AB60-F246-9D67-927B2CA53EF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64" y="1700"/>
              <a:ext cx="0" cy="142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45" name="Line 42">
              <a:extLst>
                <a:ext uri="{FF2B5EF4-FFF2-40B4-BE49-F238E27FC236}">
                  <a16:creationId xmlns:a16="http://schemas.microsoft.com/office/drawing/2014/main" id="{3192883A-9611-CC41-977E-3B51A1241A3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08" y="3120"/>
              <a:ext cx="756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1330" name="Group 66">
            <a:extLst>
              <a:ext uri="{FF2B5EF4-FFF2-40B4-BE49-F238E27FC236}">
                <a16:creationId xmlns:a16="http://schemas.microsoft.com/office/drawing/2014/main" id="{6F25A17D-1BD6-0640-AC64-BB575B3BB226}"/>
              </a:ext>
            </a:extLst>
          </p:cNvPr>
          <p:cNvGrpSpPr>
            <a:grpSpLocks/>
          </p:cNvGrpSpPr>
          <p:nvPr/>
        </p:nvGrpSpPr>
        <p:grpSpPr bwMode="auto">
          <a:xfrm>
            <a:off x="6457950" y="2743200"/>
            <a:ext cx="1238250" cy="1828800"/>
            <a:chOff x="3984" y="1728"/>
            <a:chExt cx="780" cy="1152"/>
          </a:xfrm>
        </p:grpSpPr>
        <p:sp>
          <p:nvSpPr>
            <p:cNvPr id="21516" name="Rectangle 44">
              <a:extLst>
                <a:ext uri="{FF2B5EF4-FFF2-40B4-BE49-F238E27FC236}">
                  <a16:creationId xmlns:a16="http://schemas.microsoft.com/office/drawing/2014/main" id="{A32AF9D7-EB94-B04B-8D8A-6039B939E2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8" y="2553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2</a:t>
              </a:r>
            </a:p>
          </p:txBody>
        </p:sp>
        <p:sp>
          <p:nvSpPr>
            <p:cNvPr id="21517" name="Rectangle 45">
              <a:extLst>
                <a:ext uri="{FF2B5EF4-FFF2-40B4-BE49-F238E27FC236}">
                  <a16:creationId xmlns:a16="http://schemas.microsoft.com/office/drawing/2014/main" id="{93773080-C37B-C844-BA5E-983D25D2DE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" y="2553"/>
              <a:ext cx="396" cy="2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21518" name="Rectangle 46">
              <a:extLst>
                <a:ext uri="{FF2B5EF4-FFF2-40B4-BE49-F238E27FC236}">
                  <a16:creationId xmlns:a16="http://schemas.microsoft.com/office/drawing/2014/main" id="{5017FC61-2C12-AE43-BD48-D598259904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8" y="2256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21519" name="Rectangle 47">
              <a:extLst>
                <a:ext uri="{FF2B5EF4-FFF2-40B4-BE49-F238E27FC236}">
                  <a16:creationId xmlns:a16="http://schemas.microsoft.com/office/drawing/2014/main" id="{90340C6A-9FCD-F94F-91DF-76EA4E2092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" y="2256"/>
              <a:ext cx="396" cy="2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</a:t>
              </a:r>
            </a:p>
          </p:txBody>
        </p:sp>
        <p:sp>
          <p:nvSpPr>
            <p:cNvPr id="21520" name="Rectangle 48">
              <a:extLst>
                <a:ext uri="{FF2B5EF4-FFF2-40B4-BE49-F238E27FC236}">
                  <a16:creationId xmlns:a16="http://schemas.microsoft.com/office/drawing/2014/main" id="{C923A6FA-378F-BF43-B6EE-B95D9DC087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8" y="1997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/>
                <a:t>1</a:t>
              </a:r>
            </a:p>
          </p:txBody>
        </p:sp>
        <p:sp>
          <p:nvSpPr>
            <p:cNvPr id="21521" name="Rectangle 49">
              <a:extLst>
                <a:ext uri="{FF2B5EF4-FFF2-40B4-BE49-F238E27FC236}">
                  <a16:creationId xmlns:a16="http://schemas.microsoft.com/office/drawing/2014/main" id="{C662831C-177A-9042-824C-89F149FFD0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" y="1997"/>
              <a:ext cx="396" cy="27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zh-TW" altLang="en-US" sz="2800" i="0">
                  <a:sym typeface="Symbol" pitchFamily="2" charset="2"/>
                </a:rPr>
                <a:t></a:t>
              </a:r>
            </a:p>
          </p:txBody>
        </p:sp>
        <p:sp>
          <p:nvSpPr>
            <p:cNvPr id="21522" name="Rectangle 50">
              <a:extLst>
                <a:ext uri="{FF2B5EF4-FFF2-40B4-BE49-F238E27FC236}">
                  <a16:creationId xmlns:a16="http://schemas.microsoft.com/office/drawing/2014/main" id="{B698F9E8-5CB1-124B-A253-374ACB7E03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8" y="1728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c</a:t>
              </a:r>
            </a:p>
          </p:txBody>
        </p:sp>
        <p:sp>
          <p:nvSpPr>
            <p:cNvPr id="21523" name="Rectangle 51">
              <a:extLst>
                <a:ext uri="{FF2B5EF4-FFF2-40B4-BE49-F238E27FC236}">
                  <a16:creationId xmlns:a16="http://schemas.microsoft.com/office/drawing/2014/main" id="{CD58E1E0-01EF-E54D-9681-CB7A77A118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" y="1728"/>
              <a:ext cx="396" cy="2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 eaLnBrk="1" hangingPunct="1">
                <a:buFontTx/>
                <a:buNone/>
              </a:pPr>
              <a:r>
                <a:rPr lang="en-US" altLang="zh-TW" sz="2800" i="0"/>
                <a:t>a</a:t>
              </a:r>
            </a:p>
          </p:txBody>
        </p:sp>
        <p:sp>
          <p:nvSpPr>
            <p:cNvPr id="21524" name="Line 52">
              <a:extLst>
                <a:ext uri="{FF2B5EF4-FFF2-40B4-BE49-F238E27FC236}">
                  <a16:creationId xmlns:a16="http://schemas.microsoft.com/office/drawing/2014/main" id="{0C6018FD-C799-7641-A9B5-24D61996EC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96" y="1728"/>
              <a:ext cx="756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25" name="Line 53">
              <a:extLst>
                <a:ext uri="{FF2B5EF4-FFF2-40B4-BE49-F238E27FC236}">
                  <a16:creationId xmlns:a16="http://schemas.microsoft.com/office/drawing/2014/main" id="{2DB76FA8-BE73-8141-B330-AB7BCE41E34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96" y="1968"/>
              <a:ext cx="756" cy="0"/>
            </a:xfrm>
            <a:prstGeom prst="line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26" name="Line 54">
              <a:extLst>
                <a:ext uri="{FF2B5EF4-FFF2-40B4-BE49-F238E27FC236}">
                  <a16:creationId xmlns:a16="http://schemas.microsoft.com/office/drawing/2014/main" id="{0E7114AD-2B96-D84B-A03C-858F54B7B5A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96" y="1748"/>
              <a:ext cx="0" cy="1132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27" name="Line 55">
              <a:extLst>
                <a:ext uri="{FF2B5EF4-FFF2-40B4-BE49-F238E27FC236}">
                  <a16:creationId xmlns:a16="http://schemas.microsoft.com/office/drawing/2014/main" id="{AA5BA005-CFA3-1D43-A590-DAD21936F80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80" y="1728"/>
              <a:ext cx="0" cy="115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28" name="Line 56">
              <a:extLst>
                <a:ext uri="{FF2B5EF4-FFF2-40B4-BE49-F238E27FC236}">
                  <a16:creationId xmlns:a16="http://schemas.microsoft.com/office/drawing/2014/main" id="{E6BB8E75-2344-8243-98EB-E63E920B36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64" y="1728"/>
              <a:ext cx="0" cy="1152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29" name="Line 57">
              <a:extLst>
                <a:ext uri="{FF2B5EF4-FFF2-40B4-BE49-F238E27FC236}">
                  <a16:creationId xmlns:a16="http://schemas.microsoft.com/office/drawing/2014/main" id="{8239922E-F00A-4648-AE38-730B695B66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96" y="2880"/>
              <a:ext cx="756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1323" name="Text Box 59">
            <a:extLst>
              <a:ext uri="{FF2B5EF4-FFF2-40B4-BE49-F238E27FC236}">
                <a16:creationId xmlns:a16="http://schemas.microsoft.com/office/drawing/2014/main" id="{5EE469CA-026D-BA47-B809-35DE14C4D1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200" y="2057400"/>
            <a:ext cx="12954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zh-TW" altLang="en-US" sz="2000" b="1" i="0">
                <a:latin typeface="Arial" panose="020B0604020202020204" pitchFamily="34" charset="0"/>
                <a:sym typeface="Symbol" pitchFamily="2" charset="2"/>
              </a:rPr>
              <a:t> </a:t>
            </a:r>
            <a:r>
              <a:rPr kumimoji="0" lang="en-US" altLang="zh-TW" sz="2000" b="1" i="0" baseline="-25000">
                <a:latin typeface="Arial" panose="020B0604020202020204" pitchFamily="34" charset="0"/>
                <a:sym typeface="Symbol" pitchFamily="2" charset="2"/>
              </a:rPr>
              <a:t>a,c  </a:t>
            </a:r>
            <a:r>
              <a:rPr kumimoji="0" lang="en-US" altLang="zh-TW" sz="2000" b="1" i="0">
                <a:latin typeface="Arial" panose="020B0604020202020204" pitchFamily="34" charset="0"/>
                <a:sym typeface="Symbol" pitchFamily="2" charset="2"/>
              </a:rPr>
              <a:t>( R )</a:t>
            </a:r>
            <a:endParaRPr kumimoji="0" lang="en-US" altLang="zh-TW" sz="2000" b="1" i="0">
              <a:latin typeface="Arial" panose="020B0604020202020204" pitchFamily="34" charset="0"/>
            </a:endParaRPr>
          </a:p>
        </p:txBody>
      </p:sp>
      <p:grpSp>
        <p:nvGrpSpPr>
          <p:cNvPr id="11328" name="Group 64">
            <a:extLst>
              <a:ext uri="{FF2B5EF4-FFF2-40B4-BE49-F238E27FC236}">
                <a16:creationId xmlns:a16="http://schemas.microsoft.com/office/drawing/2014/main" id="{8C8BDB75-1D19-4C4C-9662-A57A0F1EA901}"/>
              </a:ext>
            </a:extLst>
          </p:cNvPr>
          <p:cNvGrpSpPr>
            <a:grpSpLocks/>
          </p:cNvGrpSpPr>
          <p:nvPr/>
        </p:nvGrpSpPr>
        <p:grpSpPr bwMode="auto">
          <a:xfrm>
            <a:off x="838200" y="2590800"/>
            <a:ext cx="1752600" cy="2286000"/>
            <a:chOff x="480" y="1872"/>
            <a:chExt cx="1152" cy="1200"/>
          </a:xfrm>
        </p:grpSpPr>
        <p:sp>
          <p:nvSpPr>
            <p:cNvPr id="21514" name="Rectangle 62">
              <a:extLst>
                <a:ext uri="{FF2B5EF4-FFF2-40B4-BE49-F238E27FC236}">
                  <a16:creationId xmlns:a16="http://schemas.microsoft.com/office/drawing/2014/main" id="{EE91ECA5-1DC9-E445-B923-0C63412686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" y="1872"/>
              <a:ext cx="384" cy="1200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  <p:sp>
          <p:nvSpPr>
            <p:cNvPr id="21515" name="Rectangle 63">
              <a:extLst>
                <a:ext uri="{FF2B5EF4-FFF2-40B4-BE49-F238E27FC236}">
                  <a16:creationId xmlns:a16="http://schemas.microsoft.com/office/drawing/2014/main" id="{318A1F42-BA19-AE47-8702-158620E2E4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8" y="1872"/>
              <a:ext cx="384" cy="1200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>
                <a:solidFill>
                  <a:srgbClr val="FF9933"/>
                </a:solidFill>
              </a:endParaRPr>
            </a:p>
          </p:txBody>
        </p:sp>
      </p:grpSp>
      <p:grpSp>
        <p:nvGrpSpPr>
          <p:cNvPr id="11331" name="Group 67">
            <a:extLst>
              <a:ext uri="{FF2B5EF4-FFF2-40B4-BE49-F238E27FC236}">
                <a16:creationId xmlns:a16="http://schemas.microsoft.com/office/drawing/2014/main" id="{C9AF2E03-1A91-6544-A1D7-B6E61C0C9E9E}"/>
              </a:ext>
            </a:extLst>
          </p:cNvPr>
          <p:cNvGrpSpPr>
            <a:grpSpLocks/>
          </p:cNvGrpSpPr>
          <p:nvPr/>
        </p:nvGrpSpPr>
        <p:grpSpPr bwMode="auto">
          <a:xfrm>
            <a:off x="5394325" y="3429000"/>
            <a:ext cx="965200" cy="969963"/>
            <a:chOff x="3398" y="2160"/>
            <a:chExt cx="608" cy="611"/>
          </a:xfrm>
        </p:grpSpPr>
        <p:sp>
          <p:nvSpPr>
            <p:cNvPr id="21512" name="Line 58">
              <a:extLst>
                <a:ext uri="{FF2B5EF4-FFF2-40B4-BE49-F238E27FC236}">
                  <a16:creationId xmlns:a16="http://schemas.microsoft.com/office/drawing/2014/main" id="{A8F06490-08E9-4648-A25B-17A2520937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56" y="2160"/>
              <a:ext cx="48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13" name="Text Box 65">
              <a:extLst>
                <a:ext uri="{FF2B5EF4-FFF2-40B4-BE49-F238E27FC236}">
                  <a16:creationId xmlns:a16="http://schemas.microsoft.com/office/drawing/2014/main" id="{68B5F712-3480-6E41-99F1-5E3CF01072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98" y="2311"/>
              <a:ext cx="608" cy="4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400" i="0"/>
                <a:t>Eliminate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400" i="0"/>
                <a:t>Duplicated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TW" sz="1400" i="0"/>
                <a:t>rows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3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3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23" grpId="0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Slide Number Placeholder 3">
            <a:extLst>
              <a:ext uri="{FF2B5EF4-FFF2-40B4-BE49-F238E27FC236}">
                <a16:creationId xmlns:a16="http://schemas.microsoft.com/office/drawing/2014/main" id="{7EB23B2E-3F92-774D-B194-ACEC73CF9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62A264E-537A-8940-B60F-452C3D52BB5B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US" altLang="zh-TW" sz="1400"/>
          </a:p>
        </p:txBody>
      </p:sp>
      <p:graphicFrame>
        <p:nvGraphicFramePr>
          <p:cNvPr id="22530" name="Object 6">
            <a:extLst>
              <a:ext uri="{FF2B5EF4-FFF2-40B4-BE49-F238E27FC236}">
                <a16:creationId xmlns:a16="http://schemas.microsoft.com/office/drawing/2014/main" id="{1FAAD5A1-19BA-8149-AE7F-9FE7E6254C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5800" y="1524000"/>
          <a:ext cx="7086600" cy="1516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5" name="Worksheet" r:id="rId3" imgW="3835400" imgH="876300" progId="Excel.Sheet.8">
                  <p:embed/>
                </p:oleObj>
              </mc:Choice>
              <mc:Fallback>
                <p:oleObj name="Worksheet" r:id="rId3" imgW="3835400" imgH="876300" progId="Excel.Shee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lum bright="-3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r="-1456" b="-1518"/>
                      <a:stretch>
                        <a:fillRect/>
                      </a:stretch>
                    </p:blipFill>
                    <p:spPr bwMode="auto">
                      <a:xfrm>
                        <a:off x="685800" y="1524000"/>
                        <a:ext cx="7086600" cy="15160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531" name="Text Box 7">
            <a:extLst>
              <a:ext uri="{FF2B5EF4-FFF2-40B4-BE49-F238E27FC236}">
                <a16:creationId xmlns:a16="http://schemas.microsoft.com/office/drawing/2014/main" id="{5237FD3B-943B-5345-8861-C7A63334B0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914400"/>
            <a:ext cx="154146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zh-TW" sz="2400" i="0">
                <a:latin typeface="Arial" panose="020B0604020202020204" pitchFamily="34" charset="0"/>
              </a:rPr>
              <a:t>Employee</a:t>
            </a:r>
          </a:p>
        </p:txBody>
      </p:sp>
      <p:sp>
        <p:nvSpPr>
          <p:cNvPr id="22532" name="Text Box 8">
            <a:extLst>
              <a:ext uri="{FF2B5EF4-FFF2-40B4-BE49-F238E27FC236}">
                <a16:creationId xmlns:a16="http://schemas.microsoft.com/office/drawing/2014/main" id="{5651515E-8071-CC4D-9DED-8B1F6211F2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124200"/>
            <a:ext cx="8102600" cy="1341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kumimoji="0" lang="en-US" altLang="zh-TW" sz="2000">
                <a:solidFill>
                  <a:schemeClr val="bg2"/>
                </a:solidFill>
                <a:latin typeface="Arial" panose="020B0604020202020204" pitchFamily="34" charset="0"/>
              </a:rPr>
              <a:t>Find all employees who works in department 4 and whose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kumimoji="0" lang="en-US" altLang="zh-TW" sz="2000">
                <a:solidFill>
                  <a:schemeClr val="bg2"/>
                </a:solidFill>
                <a:latin typeface="Arial" panose="020B0604020202020204" pitchFamily="34" charset="0"/>
              </a:rPr>
              <a:t>salary is greater than 25000.</a:t>
            </a:r>
          </a:p>
          <a:p>
            <a:pPr>
              <a:spcBef>
                <a:spcPct val="0"/>
              </a:spcBef>
              <a:buFontTx/>
              <a:buNone/>
            </a:pPr>
            <a:endParaRPr kumimoji="0" lang="en-US" altLang="zh-TW" sz="200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kumimoji="0" lang="en-US" altLang="zh-TW" sz="2200">
                <a:latin typeface="Arial" panose="020B0604020202020204" pitchFamily="34" charset="0"/>
                <a:sym typeface="Symbol" pitchFamily="2" charset="2"/>
              </a:rPr>
              <a:t> </a:t>
            </a:r>
            <a:r>
              <a:rPr kumimoji="0" lang="en-US" altLang="zh-TW" sz="2200" baseline="-25000">
                <a:latin typeface="Arial" panose="020B0604020202020204" pitchFamily="34" charset="0"/>
                <a:sym typeface="Symbol" pitchFamily="2" charset="2"/>
              </a:rPr>
              <a:t>dno=4   salary&gt;25000</a:t>
            </a:r>
            <a:r>
              <a:rPr kumimoji="0" lang="en-US" altLang="zh-TW" sz="2200">
                <a:latin typeface="Arial" panose="020B0604020202020204" pitchFamily="34" charset="0"/>
                <a:sym typeface="Symbol" pitchFamily="2" charset="2"/>
              </a:rPr>
              <a:t> (Employee)</a:t>
            </a:r>
            <a:r>
              <a:rPr kumimoji="0" lang="en-US" altLang="zh-TW" sz="2200" i="0">
                <a:latin typeface="Arial" panose="020B0604020202020204" pitchFamily="34" charset="0"/>
              </a:rPr>
              <a:t> </a:t>
            </a:r>
          </a:p>
        </p:txBody>
      </p:sp>
      <p:graphicFrame>
        <p:nvGraphicFramePr>
          <p:cNvPr id="22533" name="Object 9">
            <a:extLst>
              <a:ext uri="{FF2B5EF4-FFF2-40B4-BE49-F238E27FC236}">
                <a16:creationId xmlns:a16="http://schemas.microsoft.com/office/drawing/2014/main" id="{5D39C534-D2F8-7A42-8742-85681025CD7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5800" y="4648200"/>
          <a:ext cx="7086600" cy="1008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6" name="Worksheet" r:id="rId5" imgW="3835400" imgH="558800" progId="Excel.Sheet.8">
                  <p:embed/>
                </p:oleObj>
              </mc:Choice>
              <mc:Fallback>
                <p:oleObj name="Worksheet" r:id="rId5" imgW="3835400" imgH="558800" progId="Excel.Sheet.8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lum bright="-3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r="-1456" b="-1518"/>
                      <a:stretch>
                        <a:fillRect/>
                      </a:stretch>
                    </p:blipFill>
                    <p:spPr bwMode="auto">
                      <a:xfrm>
                        <a:off x="685800" y="4648200"/>
                        <a:ext cx="7086600" cy="10080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534" name="Object 10">
            <a:extLst>
              <a:ext uri="{FF2B5EF4-FFF2-40B4-BE49-F238E27FC236}">
                <a16:creationId xmlns:a16="http://schemas.microsoft.com/office/drawing/2014/main" id="{05ADE45C-10F7-AD4A-99C2-421BA21C4C7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95400" y="4267200"/>
          <a:ext cx="228600" cy="207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7" name="Equation" r:id="rId7" imgW="3213100" imgH="2921000" progId="Equation.3">
                  <p:embed/>
                </p:oleObj>
              </mc:Choice>
              <mc:Fallback>
                <p:oleObj name="Equation" r:id="rId7" imgW="3213100" imgH="292100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4267200"/>
                        <a:ext cx="228600" cy="2079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Number Placeholder 3">
            <a:extLst>
              <a:ext uri="{FF2B5EF4-FFF2-40B4-BE49-F238E27FC236}">
                <a16:creationId xmlns:a16="http://schemas.microsoft.com/office/drawing/2014/main" id="{12F7BB3E-9A43-7C42-B98E-606F63C7D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DFAFBB1-9F46-7641-8C92-2F341A1D503A}" type="slidenum">
              <a:rPr lang="en-US" altLang="zh-TW" sz="1400"/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US" altLang="zh-TW" sz="1400"/>
          </a:p>
        </p:txBody>
      </p:sp>
      <p:sp>
        <p:nvSpPr>
          <p:cNvPr id="23554" name="Text Box 2">
            <a:extLst>
              <a:ext uri="{FF2B5EF4-FFF2-40B4-BE49-F238E27FC236}">
                <a16:creationId xmlns:a16="http://schemas.microsoft.com/office/drawing/2014/main" id="{A92CB67E-2A38-8248-8DE9-D231DABCC0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1066800"/>
            <a:ext cx="7558088" cy="1431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508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800100" indent="-34290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257300" indent="-3429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714500" indent="-3429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171700" indent="-3429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628900" indent="-342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3086100" indent="-342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543300" indent="-342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4000500" indent="-3429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  <a:buFontTx/>
              <a:buAutoNum type="arabicPeriod"/>
            </a:pPr>
            <a:r>
              <a:rPr kumimoji="0" lang="en-US" altLang="zh-TW" sz="2200">
                <a:solidFill>
                  <a:srgbClr val="333399"/>
                </a:solidFill>
                <a:latin typeface="Arial" panose="020B0604020202020204" pitchFamily="34" charset="0"/>
              </a:rPr>
              <a:t>Find the employee names and department number of all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kumimoji="0" lang="en-US" altLang="zh-TW" sz="2200">
                <a:solidFill>
                  <a:srgbClr val="333399"/>
                </a:solidFill>
                <a:latin typeface="Arial" panose="020B0604020202020204" pitchFamily="34" charset="0"/>
              </a:rPr>
              <a:t>	employees</a:t>
            </a:r>
          </a:p>
          <a:p>
            <a:pPr>
              <a:spcBef>
                <a:spcPct val="0"/>
              </a:spcBef>
              <a:buFontTx/>
              <a:buNone/>
            </a:pPr>
            <a:endParaRPr kumimoji="0" lang="en-US" altLang="zh-TW" sz="2200">
              <a:solidFill>
                <a:srgbClr val="333399"/>
              </a:solidFill>
              <a:latin typeface="Arial" panose="020B0604020202020204" pitchFamily="34" charset="0"/>
            </a:endParaRPr>
          </a:p>
          <a:p>
            <a:pPr>
              <a:spcBef>
                <a:spcPct val="0"/>
              </a:spcBef>
              <a:buFontTx/>
              <a:buAutoNum type="arabicPeriod" startAt="2"/>
            </a:pPr>
            <a:r>
              <a:rPr kumimoji="0" lang="en-US" altLang="zh-TW" sz="2200">
                <a:solidFill>
                  <a:srgbClr val="333399"/>
                </a:solidFill>
                <a:latin typeface="Arial" panose="020B0604020202020204" pitchFamily="34" charset="0"/>
              </a:rPr>
              <a:t>Find the sex and department number of all employees</a:t>
            </a:r>
          </a:p>
        </p:txBody>
      </p:sp>
      <p:grpSp>
        <p:nvGrpSpPr>
          <p:cNvPr id="23555" name="Group 3">
            <a:extLst>
              <a:ext uri="{FF2B5EF4-FFF2-40B4-BE49-F238E27FC236}">
                <a16:creationId xmlns:a16="http://schemas.microsoft.com/office/drawing/2014/main" id="{CF005211-6654-B541-B32A-DA970D6B1A43}"/>
              </a:ext>
            </a:extLst>
          </p:cNvPr>
          <p:cNvGrpSpPr>
            <a:grpSpLocks/>
          </p:cNvGrpSpPr>
          <p:nvPr/>
        </p:nvGrpSpPr>
        <p:grpSpPr bwMode="auto">
          <a:xfrm>
            <a:off x="887413" y="3048000"/>
            <a:ext cx="7046912" cy="2503488"/>
            <a:chOff x="686" y="2242"/>
            <a:chExt cx="4439" cy="1577"/>
          </a:xfrm>
        </p:grpSpPr>
        <p:graphicFrame>
          <p:nvGraphicFramePr>
            <p:cNvPr id="23556" name="Object 4">
              <a:extLst>
                <a:ext uri="{FF2B5EF4-FFF2-40B4-BE49-F238E27FC236}">
                  <a16:creationId xmlns:a16="http://schemas.microsoft.com/office/drawing/2014/main" id="{D729810A-36C4-D64B-A51F-80758BA12B5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786" y="2578"/>
            <a:ext cx="2304" cy="124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3560" name="Worksheet" r:id="rId3" imgW="1625600" imgH="876300" progId="Excel.Sheet.8">
                    <p:embed/>
                  </p:oleObj>
                </mc:Choice>
                <mc:Fallback>
                  <p:oleObj name="Worksheet" r:id="rId3" imgW="1625600" imgH="876300" progId="Excel.Sheet.8">
                    <p:embed/>
                    <p:pic>
                      <p:nvPicPr>
                        <p:cNvPr id="0" name="Object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lum bright="-30000"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r="-1456" b="-1518"/>
                        <a:stretch>
                          <a:fillRect/>
                        </a:stretch>
                      </p:blipFill>
                      <p:spPr bwMode="auto">
                        <a:xfrm>
                          <a:off x="786" y="2578"/>
                          <a:ext cx="2304" cy="124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557" name="Object 5">
              <a:extLst>
                <a:ext uri="{FF2B5EF4-FFF2-40B4-BE49-F238E27FC236}">
                  <a16:creationId xmlns:a16="http://schemas.microsoft.com/office/drawing/2014/main" id="{4F803312-746E-6F49-9A57-0BB570186F0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696" y="2521"/>
            <a:ext cx="1104" cy="11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3561" name="Worksheet" r:id="rId5" imgW="787400" imgH="711200" progId="Excel.Sheet.8">
                    <p:embed/>
                  </p:oleObj>
                </mc:Choice>
                <mc:Fallback>
                  <p:oleObj name="Worksheet" r:id="rId5" imgW="787400" imgH="711200" progId="Excel.Sheet.8">
                    <p:embed/>
                    <p:pic>
                      <p:nvPicPr>
                        <p:cNvPr id="0" name="Object 5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lum bright="-30000"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r="-1456" b="-1518"/>
                        <a:stretch>
                          <a:fillRect/>
                        </a:stretch>
                      </p:blipFill>
                      <p:spPr bwMode="auto">
                        <a:xfrm>
                          <a:off x="3696" y="2521"/>
                          <a:ext cx="1104" cy="11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3558" name="Text Box 6">
              <a:extLst>
                <a:ext uri="{FF2B5EF4-FFF2-40B4-BE49-F238E27FC236}">
                  <a16:creationId xmlns:a16="http://schemas.microsoft.com/office/drawing/2014/main" id="{F4FBB6C1-7C0B-404E-AC21-759289FD6E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6" y="2242"/>
              <a:ext cx="2402" cy="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zh-TW" altLang="en-US" sz="2400" i="0">
                  <a:latin typeface="Arial" panose="020B0604020202020204" pitchFamily="34" charset="0"/>
                  <a:sym typeface="Symbol" pitchFamily="2" charset="2"/>
                </a:rPr>
                <a:t></a:t>
              </a:r>
              <a:r>
                <a:rPr kumimoji="0" lang="zh-TW" altLang="en-US" sz="2200" i="0">
                  <a:latin typeface="Arial" panose="020B0604020202020204" pitchFamily="34" charset="0"/>
                  <a:sym typeface="Symbol" pitchFamily="2" charset="2"/>
                </a:rPr>
                <a:t> </a:t>
              </a:r>
              <a:r>
                <a:rPr kumimoji="0" lang="en-US" altLang="zh-TW" sz="2200" baseline="-25000">
                  <a:latin typeface="Arial" panose="020B0604020202020204" pitchFamily="34" charset="0"/>
                  <a:sym typeface="Symbol" pitchFamily="2" charset="2"/>
                </a:rPr>
                <a:t>f_name,l_name,dno</a:t>
              </a:r>
              <a:r>
                <a:rPr kumimoji="0" lang="en-US" altLang="zh-TW" sz="2200" i="0" baseline="-25000">
                  <a:latin typeface="Arial" panose="020B0604020202020204" pitchFamily="34" charset="0"/>
                  <a:sym typeface="Symbol" pitchFamily="2" charset="2"/>
                </a:rPr>
                <a:t> </a:t>
              </a:r>
              <a:r>
                <a:rPr kumimoji="0" lang="en-US" altLang="zh-TW" sz="2200" i="0">
                  <a:latin typeface="Arial" panose="020B0604020202020204" pitchFamily="34" charset="0"/>
                  <a:sym typeface="Symbol" pitchFamily="2" charset="2"/>
                </a:rPr>
                <a:t>( </a:t>
              </a:r>
              <a:r>
                <a:rPr kumimoji="0" lang="en-US" altLang="zh-TW" sz="2200">
                  <a:latin typeface="Arial" panose="020B0604020202020204" pitchFamily="34" charset="0"/>
                  <a:sym typeface="Symbol" pitchFamily="2" charset="2"/>
                </a:rPr>
                <a:t>Employee</a:t>
              </a:r>
              <a:r>
                <a:rPr kumimoji="0" lang="en-US" altLang="zh-TW" sz="2200" i="0">
                  <a:latin typeface="Arial" panose="020B0604020202020204" pitchFamily="34" charset="0"/>
                  <a:sym typeface="Symbol" pitchFamily="2" charset="2"/>
                </a:rPr>
                <a:t> )</a:t>
              </a:r>
            </a:p>
          </p:txBody>
        </p:sp>
        <p:sp>
          <p:nvSpPr>
            <p:cNvPr id="23559" name="Text Box 7">
              <a:extLst>
                <a:ext uri="{FF2B5EF4-FFF2-40B4-BE49-F238E27FC236}">
                  <a16:creationId xmlns:a16="http://schemas.microsoft.com/office/drawing/2014/main" id="{DC15EB2B-ACF8-EF4A-A687-837A33E14D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60" y="2242"/>
              <a:ext cx="176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50800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Times New Roman" panose="02020603050405020304" pitchFamily="18" charset="0"/>
                  <a:ea typeface="新細明體" panose="02020500000000000000" pitchFamily="18" charset="-12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zh-TW" altLang="en-US" sz="2400" i="0">
                  <a:latin typeface="Arial" panose="020B0604020202020204" pitchFamily="34" charset="0"/>
                  <a:sym typeface="Symbol" pitchFamily="2" charset="2"/>
                </a:rPr>
                <a:t></a:t>
              </a:r>
              <a:r>
                <a:rPr kumimoji="0" lang="zh-TW" altLang="en-US" sz="2200" i="0">
                  <a:latin typeface="Arial" panose="020B0604020202020204" pitchFamily="34" charset="0"/>
                  <a:sym typeface="Symbol" pitchFamily="2" charset="2"/>
                </a:rPr>
                <a:t> </a:t>
              </a:r>
              <a:r>
                <a:rPr kumimoji="0" lang="en-US" altLang="zh-TW" sz="2200" baseline="-25000">
                  <a:latin typeface="Arial" panose="020B0604020202020204" pitchFamily="34" charset="0"/>
                  <a:sym typeface="Symbol" pitchFamily="2" charset="2"/>
                </a:rPr>
                <a:t>sex,dno</a:t>
              </a:r>
              <a:r>
                <a:rPr kumimoji="0" lang="en-US" altLang="zh-TW" sz="2200" i="0" baseline="-25000">
                  <a:latin typeface="Arial" panose="020B0604020202020204" pitchFamily="34" charset="0"/>
                  <a:sym typeface="Symbol" pitchFamily="2" charset="2"/>
                </a:rPr>
                <a:t> </a:t>
              </a:r>
              <a:r>
                <a:rPr kumimoji="0" lang="en-US" altLang="zh-TW" sz="2200" i="0">
                  <a:latin typeface="Arial" panose="020B0604020202020204" pitchFamily="34" charset="0"/>
                  <a:sym typeface="Symbol" pitchFamily="2" charset="2"/>
                </a:rPr>
                <a:t>( </a:t>
              </a:r>
              <a:r>
                <a:rPr kumimoji="0" lang="en-US" altLang="zh-TW" sz="2200">
                  <a:latin typeface="Arial" panose="020B0604020202020204" pitchFamily="34" charset="0"/>
                  <a:sym typeface="Symbol" pitchFamily="2" charset="2"/>
                </a:rPr>
                <a:t>Employee</a:t>
              </a:r>
              <a:r>
                <a:rPr kumimoji="0" lang="en-US" altLang="zh-TW" sz="2200" i="0">
                  <a:latin typeface="Arial" panose="020B0604020202020204" pitchFamily="34" charset="0"/>
                  <a:sym typeface="Symbol" pitchFamily="2" charset="2"/>
                </a:rPr>
                <a:t> )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mystyle">
  <a:themeElements>
    <a:clrScheme name="mystyl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mystyle">
      <a:majorFont>
        <a:latin typeface="Times New Roman"/>
        <a:ea typeface="新細明體"/>
        <a:cs typeface=""/>
      </a:majorFont>
      <a:minorFont>
        <a:latin typeface="Times New Roman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rgbClr val="FF9933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altLang="en-US" sz="1800" b="0" i="1" u="none" strike="noStrike" cap="none" normalizeH="0" baseline="0" smtClean="0">
            <a:ln>
              <a:noFill/>
            </a:ln>
            <a:solidFill>
              <a:srgbClr val="FF9933"/>
            </a:solidFill>
            <a:effectLst/>
            <a:latin typeface="Times New Roman" pitchFamily="18" charset="0"/>
            <a:ea typeface="新細明體" pitchFamily="18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rgbClr val="FF9933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altLang="en-US" sz="1800" b="0" i="1" u="none" strike="noStrike" cap="none" normalizeH="0" baseline="0" smtClean="0">
            <a:ln>
              <a:noFill/>
            </a:ln>
            <a:solidFill>
              <a:srgbClr val="FF9933"/>
            </a:solidFill>
            <a:effectLst/>
            <a:latin typeface="Times New Roman" pitchFamily="18" charset="0"/>
            <a:ea typeface="新細明體" pitchFamily="18" charset="-120"/>
          </a:defRPr>
        </a:defPPr>
      </a:lstStyle>
    </a:lnDef>
  </a:objectDefaults>
  <a:extraClrSchemeLst>
    <a:extraClrScheme>
      <a:clrScheme name="mystyl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ystyl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ystyl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ystyl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ystyl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ystyl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ystyl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C:\Documents and Settings\mhwong\Application Data\Microsoft\Templates\mystyle.pot</Template>
  <TotalTime>1519</TotalTime>
  <Words>2636</Words>
  <Application>Microsoft Macintosh PowerPoint</Application>
  <PresentationFormat>On-screen Show (4:3)</PresentationFormat>
  <Paragraphs>1046</Paragraphs>
  <Slides>50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50</vt:i4>
      </vt:variant>
    </vt:vector>
  </HeadingPairs>
  <TitlesOfParts>
    <vt:vector size="59" baseType="lpstr">
      <vt:lpstr>新細明體</vt:lpstr>
      <vt:lpstr>Batang</vt:lpstr>
      <vt:lpstr>Symbol</vt:lpstr>
      <vt:lpstr>Times New Roman</vt:lpstr>
      <vt:lpstr>Arial</vt:lpstr>
      <vt:lpstr>Wingdings</vt:lpstr>
      <vt:lpstr>mystyle</vt:lpstr>
      <vt:lpstr>Microsoft Equation 3.0</vt:lpstr>
      <vt:lpstr>Microsoft Excel Worksheet</vt:lpstr>
      <vt:lpstr>Relational Algebra</vt:lpstr>
      <vt:lpstr>Introduction</vt:lpstr>
      <vt:lpstr>Basic Operators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4.8 More examples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Remarks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Man Hon Wong (CSD)</cp:lastModifiedBy>
  <cp:revision>41</cp:revision>
  <dcterms:created xsi:type="dcterms:W3CDTF">1601-01-01T00:00:00Z</dcterms:created>
  <dcterms:modified xsi:type="dcterms:W3CDTF">2019-09-03T07:03:36Z</dcterms:modified>
</cp:coreProperties>
</file>

<file path=docProps/thumbnail.jpeg>
</file>